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6.xml" ContentType="application/vnd.openxmlformats-officedocument.presentationml.tags+xml"/>
  <Override PartName="/ppt/notesSlides/notesSlide1.xml" ContentType="application/vnd.openxmlformats-officedocument.presentationml.notesSlide+xml"/>
  <Override PartName="/ppt/tags/tag7.xml" ContentType="application/vnd.openxmlformats-officedocument.presentationml.tags+xml"/>
  <Override PartName="/ppt/notesSlides/notesSlide2.xml" ContentType="application/vnd.openxmlformats-officedocument.presentationml.notesSlide+xml"/>
  <Override PartName="/ppt/tags/tag8.xml" ContentType="application/vnd.openxmlformats-officedocument.presentationml.tags+xml"/>
  <Override PartName="/ppt/notesSlides/notesSlide3.xml" ContentType="application/vnd.openxmlformats-officedocument.presentationml.notesSlide+xml"/>
  <Override PartName="/ppt/tags/tag9.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3" r:id="rId4"/>
  </p:sldMasterIdLst>
  <p:notesMasterIdLst>
    <p:notesMasterId r:id="rId48"/>
  </p:notesMasterIdLst>
  <p:sldIdLst>
    <p:sldId id="330" r:id="rId5"/>
    <p:sldId id="331" r:id="rId6"/>
    <p:sldId id="359" r:id="rId7"/>
    <p:sldId id="313" r:id="rId8"/>
    <p:sldId id="273" r:id="rId9"/>
    <p:sldId id="322" r:id="rId10"/>
    <p:sldId id="361" r:id="rId11"/>
    <p:sldId id="276" r:id="rId12"/>
    <p:sldId id="282" r:id="rId13"/>
    <p:sldId id="347" r:id="rId14"/>
    <p:sldId id="337" r:id="rId15"/>
    <p:sldId id="394" r:id="rId16"/>
    <p:sldId id="408" r:id="rId17"/>
    <p:sldId id="407" r:id="rId18"/>
    <p:sldId id="338" r:id="rId19"/>
    <p:sldId id="333" r:id="rId20"/>
    <p:sldId id="340" r:id="rId21"/>
    <p:sldId id="336" r:id="rId22"/>
    <p:sldId id="406" r:id="rId23"/>
    <p:sldId id="334" r:id="rId24"/>
    <p:sldId id="332" r:id="rId25"/>
    <p:sldId id="349" r:id="rId26"/>
    <p:sldId id="342" r:id="rId27"/>
    <p:sldId id="343" r:id="rId28"/>
    <p:sldId id="344" r:id="rId29"/>
    <p:sldId id="345" r:id="rId30"/>
    <p:sldId id="346" r:id="rId31"/>
    <p:sldId id="351" r:id="rId32"/>
    <p:sldId id="353" r:id="rId33"/>
    <p:sldId id="352" r:id="rId34"/>
    <p:sldId id="377" r:id="rId35"/>
    <p:sldId id="378" r:id="rId36"/>
    <p:sldId id="405" r:id="rId37"/>
    <p:sldId id="383" r:id="rId38"/>
    <p:sldId id="398" r:id="rId39"/>
    <p:sldId id="399" r:id="rId40"/>
    <p:sldId id="400" r:id="rId41"/>
    <p:sldId id="384" r:id="rId42"/>
    <p:sldId id="401" r:id="rId43"/>
    <p:sldId id="402" r:id="rId44"/>
    <p:sldId id="403" r:id="rId45"/>
    <p:sldId id="329" r:id="rId46"/>
    <p:sldId id="360" r:id="rId47"/>
  </p:sldIdLst>
  <p:sldSz cx="12192000" cy="6858000"/>
  <p:notesSz cx="6858000" cy="9144000"/>
  <p:custDataLst>
    <p:tags r:id="rId4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7000"/>
    <a:srgbClr val="FF9900"/>
    <a:srgbClr val="F15F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E81622-D65D-5C0F-74B3-9BAD77A833DB}" v="89" dt="2024-09-11T16:15:14.658"/>
    <p1510:client id="{6ED14A98-7050-2B31-3EB4-6F19AE1BD7B8}" v="2" dt="2024-09-11T13:39:12.268"/>
    <p1510:client id="{B6E423D1-8880-78E3-42BF-1D72CABB75A6}" v="126" dt="2024-09-11T15:51:10.576"/>
    <p1510:client id="{EFC51E81-1AB0-4D0F-B6DD-F2E870EE8102}" v="1303" dt="2024-09-12T09:53:25.0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64" autoAdjust="0"/>
    <p:restoredTop sz="86424" autoAdjust="0"/>
  </p:normalViewPr>
  <p:slideViewPr>
    <p:cSldViewPr snapToGrid="0">
      <p:cViewPr varScale="1">
        <p:scale>
          <a:sx n="61" d="100"/>
          <a:sy n="61" d="100"/>
        </p:scale>
        <p:origin x="72" y="920"/>
      </p:cViewPr>
      <p:guideLst/>
    </p:cSldViewPr>
  </p:slideViewPr>
  <p:outlineViewPr>
    <p:cViewPr>
      <p:scale>
        <a:sx n="33" d="100"/>
        <a:sy n="33" d="100"/>
      </p:scale>
      <p:origin x="0" y="-90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gs" Target="tags/tag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y Relihan" userId="S::mrelihan@enableireland.ie::dad721ed-5a60-4a03-8c5e-09fb12a6fa93" providerId="AD" clId="Web-{6ED14A98-7050-2B31-3EB4-6F19AE1BD7B8}"/>
    <pc:docChg chg="modSld">
      <pc:chgData name="Mary Relihan" userId="S::mrelihan@enableireland.ie::dad721ed-5a60-4a03-8c5e-09fb12a6fa93" providerId="AD" clId="Web-{6ED14A98-7050-2B31-3EB4-6F19AE1BD7B8}" dt="2024-09-11T13:39:12.252" v="1" actId="1076"/>
      <pc:docMkLst>
        <pc:docMk/>
      </pc:docMkLst>
      <pc:sldChg chg="modSp">
        <pc:chgData name="Mary Relihan" userId="S::mrelihan@enableireland.ie::dad721ed-5a60-4a03-8c5e-09fb12a6fa93" providerId="AD" clId="Web-{6ED14A98-7050-2B31-3EB4-6F19AE1BD7B8}" dt="2024-09-11T13:39:12.252" v="1" actId="1076"/>
        <pc:sldMkLst>
          <pc:docMk/>
          <pc:sldMk cId="1641598053" sldId="359"/>
        </pc:sldMkLst>
        <pc:picChg chg="mod">
          <ac:chgData name="Mary Relihan" userId="S::mrelihan@enableireland.ie::dad721ed-5a60-4a03-8c5e-09fb12a6fa93" providerId="AD" clId="Web-{6ED14A98-7050-2B31-3EB4-6F19AE1BD7B8}" dt="2024-09-11T13:39:12.252" v="1" actId="1076"/>
          <ac:picMkLst>
            <pc:docMk/>
            <pc:sldMk cId="1641598053" sldId="359"/>
            <ac:picMk id="5" creationId="{00000000-0000-0000-0000-000000000000}"/>
          </ac:picMkLst>
        </pc:picChg>
      </pc:sldChg>
    </pc:docChg>
  </pc:docChgLst>
  <pc:docChgLst>
    <pc:chgData name="Mary Relihan" userId="S::mrelihan@enableireland.ie::dad721ed-5a60-4a03-8c5e-09fb12a6fa93" providerId="AD" clId="Web-{B6E423D1-8880-78E3-42BF-1D72CABB75A6}"/>
    <pc:docChg chg="addSld modSld">
      <pc:chgData name="Mary Relihan" userId="S::mrelihan@enableireland.ie::dad721ed-5a60-4a03-8c5e-09fb12a6fa93" providerId="AD" clId="Web-{B6E423D1-8880-78E3-42BF-1D72CABB75A6}" dt="2024-09-11T15:51:10.576" v="116" actId="1076"/>
      <pc:docMkLst>
        <pc:docMk/>
      </pc:docMkLst>
      <pc:sldChg chg="addSp delSp modSp">
        <pc:chgData name="Mary Relihan" userId="S::mrelihan@enableireland.ie::dad721ed-5a60-4a03-8c5e-09fb12a6fa93" providerId="AD" clId="Web-{B6E423D1-8880-78E3-42BF-1D72CABB75A6}" dt="2024-09-11T15:48:49.338" v="65"/>
        <pc:sldMkLst>
          <pc:docMk/>
          <pc:sldMk cId="2214332249" sldId="335"/>
        </pc:sldMkLst>
        <pc:spChg chg="add mod">
          <ac:chgData name="Mary Relihan" userId="S::mrelihan@enableireland.ie::dad721ed-5a60-4a03-8c5e-09fb12a6fa93" providerId="AD" clId="Web-{B6E423D1-8880-78E3-42BF-1D72CABB75A6}" dt="2024-09-11T15:46:36.928" v="42"/>
          <ac:spMkLst>
            <pc:docMk/>
            <pc:sldMk cId="2214332249" sldId="335"/>
            <ac:spMk id="4" creationId="{281129B9-C8C3-9AD1-A3F6-EEB511E21CF3}"/>
          </ac:spMkLst>
        </pc:spChg>
        <pc:spChg chg="del">
          <ac:chgData name="Mary Relihan" userId="S::mrelihan@enableireland.ie::dad721ed-5a60-4a03-8c5e-09fb12a6fa93" providerId="AD" clId="Web-{B6E423D1-8880-78E3-42BF-1D72CABB75A6}" dt="2024-09-11T15:46:36.928" v="42"/>
          <ac:spMkLst>
            <pc:docMk/>
            <pc:sldMk cId="2214332249" sldId="335"/>
            <ac:spMk id="5" creationId="{00000000-0000-0000-0000-000000000000}"/>
          </ac:spMkLst>
        </pc:spChg>
        <pc:spChg chg="del">
          <ac:chgData name="Mary Relihan" userId="S::mrelihan@enableireland.ie::dad721ed-5a60-4a03-8c5e-09fb12a6fa93" providerId="AD" clId="Web-{B6E423D1-8880-78E3-42BF-1D72CABB75A6}" dt="2024-09-11T15:47:04.522" v="47"/>
          <ac:spMkLst>
            <pc:docMk/>
            <pc:sldMk cId="2214332249" sldId="335"/>
            <ac:spMk id="6" creationId="{00000000-0000-0000-0000-000000000000}"/>
          </ac:spMkLst>
        </pc:spChg>
        <pc:spChg chg="add del mod">
          <ac:chgData name="Mary Relihan" userId="S::mrelihan@enableireland.ie::dad721ed-5a60-4a03-8c5e-09fb12a6fa93" providerId="AD" clId="Web-{B6E423D1-8880-78E3-42BF-1D72CABB75A6}" dt="2024-09-11T15:48:49.338" v="65"/>
          <ac:spMkLst>
            <pc:docMk/>
            <pc:sldMk cId="2214332249" sldId="335"/>
            <ac:spMk id="13" creationId="{47AA4805-2206-337B-97C5-84B89731EBF5}"/>
          </ac:spMkLst>
        </pc:spChg>
        <pc:picChg chg="add del mod modCrop">
          <ac:chgData name="Mary Relihan" userId="S::mrelihan@enableireland.ie::dad721ed-5a60-4a03-8c5e-09fb12a6fa93" providerId="AD" clId="Web-{B6E423D1-8880-78E3-42BF-1D72CABB75A6}" dt="2024-09-11T15:45:19.707" v="26"/>
          <ac:picMkLst>
            <pc:docMk/>
            <pc:sldMk cId="2214332249" sldId="335"/>
            <ac:picMk id="2" creationId="{699515A3-29E7-3A36-AEEC-BFA505A2F596}"/>
          </ac:picMkLst>
        </pc:picChg>
        <pc:picChg chg="mod">
          <ac:chgData name="Mary Relihan" userId="S::mrelihan@enableireland.ie::dad721ed-5a60-4a03-8c5e-09fb12a6fa93" providerId="AD" clId="Web-{B6E423D1-8880-78E3-42BF-1D72CABB75A6}" dt="2024-09-11T15:46:04.661" v="38" actId="1076"/>
          <ac:picMkLst>
            <pc:docMk/>
            <pc:sldMk cId="2214332249" sldId="335"/>
            <ac:picMk id="12" creationId="{00000000-0000-0000-0000-000000000000}"/>
          </ac:picMkLst>
        </pc:picChg>
        <pc:picChg chg="mod modCrop">
          <ac:chgData name="Mary Relihan" userId="S::mrelihan@enableireland.ie::dad721ed-5a60-4a03-8c5e-09fb12a6fa93" providerId="AD" clId="Web-{B6E423D1-8880-78E3-42BF-1D72CABB75A6}" dt="2024-09-11T15:45:59.442" v="37" actId="1076"/>
          <ac:picMkLst>
            <pc:docMk/>
            <pc:sldMk cId="2214332249" sldId="335"/>
            <ac:picMk id="1028" creationId="{00000000-0000-0000-0000-000000000000}"/>
          </ac:picMkLst>
        </pc:picChg>
      </pc:sldChg>
      <pc:sldChg chg="addSp delSp modSp new">
        <pc:chgData name="Mary Relihan" userId="S::mrelihan@enableireland.ie::dad721ed-5a60-4a03-8c5e-09fb12a6fa93" providerId="AD" clId="Web-{B6E423D1-8880-78E3-42BF-1D72CABB75A6}" dt="2024-09-11T15:51:10.576" v="116" actId="1076"/>
        <pc:sldMkLst>
          <pc:docMk/>
          <pc:sldMk cId="741492529" sldId="406"/>
        </pc:sldMkLst>
        <pc:spChg chg="del">
          <ac:chgData name="Mary Relihan" userId="S::mrelihan@enableireland.ie::dad721ed-5a60-4a03-8c5e-09fb12a6fa93" providerId="AD" clId="Web-{B6E423D1-8880-78E3-42BF-1D72CABB75A6}" dt="2024-09-11T15:46:49.303" v="45"/>
          <ac:spMkLst>
            <pc:docMk/>
            <pc:sldMk cId="741492529" sldId="406"/>
            <ac:spMk id="2" creationId="{F2DD1D8A-3A34-D1C7-158B-5D75C8E6CDC0}"/>
          </ac:spMkLst>
        </pc:spChg>
        <pc:spChg chg="del">
          <ac:chgData name="Mary Relihan" userId="S::mrelihan@enableireland.ie::dad721ed-5a60-4a03-8c5e-09fb12a6fa93" providerId="AD" clId="Web-{B6E423D1-8880-78E3-42BF-1D72CABB75A6}" dt="2024-09-11T15:46:22.974" v="40"/>
          <ac:spMkLst>
            <pc:docMk/>
            <pc:sldMk cId="741492529" sldId="406"/>
            <ac:spMk id="3" creationId="{8AA1BBB2-33F3-6C80-446C-7F146F873518}"/>
          </ac:spMkLst>
        </pc:spChg>
        <pc:spChg chg="del">
          <ac:chgData name="Mary Relihan" userId="S::mrelihan@enableireland.ie::dad721ed-5a60-4a03-8c5e-09fb12a6fa93" providerId="AD" clId="Web-{B6E423D1-8880-78E3-42BF-1D72CABB75A6}" dt="2024-09-11T15:46:27.521" v="41"/>
          <ac:spMkLst>
            <pc:docMk/>
            <pc:sldMk cId="741492529" sldId="406"/>
            <ac:spMk id="4" creationId="{9B37AE55-A104-08DF-BA9E-DCDD54D282AA}"/>
          </ac:spMkLst>
        </pc:spChg>
        <pc:spChg chg="add mod">
          <ac:chgData name="Mary Relihan" userId="S::mrelihan@enableireland.ie::dad721ed-5a60-4a03-8c5e-09fb12a6fa93" providerId="AD" clId="Web-{B6E423D1-8880-78E3-42BF-1D72CABB75A6}" dt="2024-09-11T15:49:27.464" v="72" actId="1076"/>
          <ac:spMkLst>
            <pc:docMk/>
            <pc:sldMk cId="741492529" sldId="406"/>
            <ac:spMk id="5" creationId="{13E06CAD-0976-57D2-C3EB-2247D8AAF19D}"/>
          </ac:spMkLst>
        </pc:spChg>
        <pc:spChg chg="add mod">
          <ac:chgData name="Mary Relihan" userId="S::mrelihan@enableireland.ie::dad721ed-5a60-4a03-8c5e-09fb12a6fa93" providerId="AD" clId="Web-{B6E423D1-8880-78E3-42BF-1D72CABB75A6}" dt="2024-09-11T15:47:23.054" v="51" actId="14100"/>
          <ac:spMkLst>
            <pc:docMk/>
            <pc:sldMk cId="741492529" sldId="406"/>
            <ac:spMk id="6" creationId="{FEEE9F2F-F125-BB0C-D54B-32035A74A1E5}"/>
          </ac:spMkLst>
        </pc:spChg>
        <pc:spChg chg="add mod">
          <ac:chgData name="Mary Relihan" userId="S::mrelihan@enableireland.ie::dad721ed-5a60-4a03-8c5e-09fb12a6fa93" providerId="AD" clId="Web-{B6E423D1-8880-78E3-42BF-1D72CABB75A6}" dt="2024-09-11T15:51:03.560" v="114" actId="1076"/>
          <ac:spMkLst>
            <pc:docMk/>
            <pc:sldMk cId="741492529" sldId="406"/>
            <ac:spMk id="19" creationId="{D27022E6-9AFD-48EC-F26F-085DD95F21F8}"/>
          </ac:spMkLst>
        </pc:spChg>
        <pc:spChg chg="add mod">
          <ac:chgData name="Mary Relihan" userId="S::mrelihan@enableireland.ie::dad721ed-5a60-4a03-8c5e-09fb12a6fa93" providerId="AD" clId="Web-{B6E423D1-8880-78E3-42BF-1D72CABB75A6}" dt="2024-09-11T15:50:56.326" v="113" actId="1076"/>
          <ac:spMkLst>
            <pc:docMk/>
            <pc:sldMk cId="741492529" sldId="406"/>
            <ac:spMk id="20" creationId="{3408D4B4-ADEC-1B32-28AC-E7FE8F881328}"/>
          </ac:spMkLst>
        </pc:spChg>
        <pc:picChg chg="add mod">
          <ac:chgData name="Mary Relihan" userId="S::mrelihan@enableireland.ie::dad721ed-5a60-4a03-8c5e-09fb12a6fa93" providerId="AD" clId="Web-{B6E423D1-8880-78E3-42BF-1D72CABB75A6}" dt="2024-09-11T15:47:55.586" v="55" actId="14100"/>
          <ac:picMkLst>
            <pc:docMk/>
            <pc:sldMk cId="741492529" sldId="406"/>
            <ac:picMk id="8" creationId="{982883D4-BFFF-AE91-AE98-947C20D144ED}"/>
          </ac:picMkLst>
        </pc:picChg>
        <pc:picChg chg="add mod">
          <ac:chgData name="Mary Relihan" userId="S::mrelihan@enableireland.ie::dad721ed-5a60-4a03-8c5e-09fb12a6fa93" providerId="AD" clId="Web-{B6E423D1-8880-78E3-42BF-1D72CABB75A6}" dt="2024-09-11T15:48:22.134" v="60" actId="14100"/>
          <ac:picMkLst>
            <pc:docMk/>
            <pc:sldMk cId="741492529" sldId="406"/>
            <ac:picMk id="10" creationId="{1AAB7DBE-C567-3F32-0063-5C28C9A8F482}"/>
          </ac:picMkLst>
        </pc:picChg>
        <pc:picChg chg="add mod">
          <ac:chgData name="Mary Relihan" userId="S::mrelihan@enableireland.ie::dad721ed-5a60-4a03-8c5e-09fb12a6fa93" providerId="AD" clId="Web-{B6E423D1-8880-78E3-42BF-1D72CABB75A6}" dt="2024-09-11T15:48:19.306" v="59" actId="1076"/>
          <ac:picMkLst>
            <pc:docMk/>
            <pc:sldMk cId="741492529" sldId="406"/>
            <ac:picMk id="12" creationId="{3CD9D282-64FA-3852-0644-BC614D40C6B5}"/>
          </ac:picMkLst>
        </pc:picChg>
        <pc:picChg chg="add mod">
          <ac:chgData name="Mary Relihan" userId="S::mrelihan@enableireland.ie::dad721ed-5a60-4a03-8c5e-09fb12a6fa93" providerId="AD" clId="Web-{B6E423D1-8880-78E3-42BF-1D72CABB75A6}" dt="2024-09-11T15:48:37.572" v="64" actId="1076"/>
          <ac:picMkLst>
            <pc:docMk/>
            <pc:sldMk cId="741492529" sldId="406"/>
            <ac:picMk id="14" creationId="{1C25C3C3-2BB8-529B-6433-A079D61B054A}"/>
          </ac:picMkLst>
        </pc:picChg>
        <pc:picChg chg="add mod">
          <ac:chgData name="Mary Relihan" userId="S::mrelihan@enableireland.ie::dad721ed-5a60-4a03-8c5e-09fb12a6fa93" providerId="AD" clId="Web-{B6E423D1-8880-78E3-42BF-1D72CABB75A6}" dt="2024-09-11T15:49:49.996" v="96" actId="1076"/>
          <ac:picMkLst>
            <pc:docMk/>
            <pc:sldMk cId="741492529" sldId="406"/>
            <ac:picMk id="16" creationId="{E85EEC95-46D9-1D58-4F0A-7D5FBF9556EB}"/>
          </ac:picMkLst>
        </pc:picChg>
        <pc:picChg chg="add mod">
          <ac:chgData name="Mary Relihan" userId="S::mrelihan@enableireland.ie::dad721ed-5a60-4a03-8c5e-09fb12a6fa93" providerId="AD" clId="Web-{B6E423D1-8880-78E3-42BF-1D72CABB75A6}" dt="2024-09-11T15:51:07.435" v="115" actId="1076"/>
          <ac:picMkLst>
            <pc:docMk/>
            <pc:sldMk cId="741492529" sldId="406"/>
            <ac:picMk id="18" creationId="{62D9112A-162D-4721-68CB-BFB449CA026F}"/>
          </ac:picMkLst>
        </pc:picChg>
        <pc:picChg chg="add mod">
          <ac:chgData name="Mary Relihan" userId="S::mrelihan@enableireland.ie::dad721ed-5a60-4a03-8c5e-09fb12a6fa93" providerId="AD" clId="Web-{B6E423D1-8880-78E3-42BF-1D72CABB75A6}" dt="2024-09-11T15:51:10.576" v="116" actId="1076"/>
          <ac:picMkLst>
            <pc:docMk/>
            <pc:sldMk cId="741492529" sldId="406"/>
            <ac:picMk id="21" creationId="{6FFA5221-A827-7E34-4ABC-FB461C3B96EF}"/>
          </ac:picMkLst>
        </pc:picChg>
      </pc:sldChg>
    </pc:docChg>
  </pc:docChgLst>
  <pc:docChgLst>
    <pc:chgData name="Mary Relihan" userId="S::mrelihan@enableireland.ie::dad721ed-5a60-4a03-8c5e-09fb12a6fa93" providerId="AD" clId="Web-{12E81622-D65D-5C0F-74B3-9BAD77A833DB}"/>
    <pc:docChg chg="delSld modSld">
      <pc:chgData name="Mary Relihan" userId="S::mrelihan@enableireland.ie::dad721ed-5a60-4a03-8c5e-09fb12a6fa93" providerId="AD" clId="Web-{12E81622-D65D-5C0F-74B3-9BAD77A833DB}" dt="2024-09-11T16:15:14.658" v="86"/>
      <pc:docMkLst>
        <pc:docMk/>
      </pc:docMkLst>
      <pc:sldChg chg="del">
        <pc:chgData name="Mary Relihan" userId="S::mrelihan@enableireland.ie::dad721ed-5a60-4a03-8c5e-09fb12a6fa93" providerId="AD" clId="Web-{12E81622-D65D-5C0F-74B3-9BAD77A833DB}" dt="2024-09-11T16:15:14.658" v="86"/>
        <pc:sldMkLst>
          <pc:docMk/>
          <pc:sldMk cId="2214332249" sldId="335"/>
        </pc:sldMkLst>
      </pc:sldChg>
      <pc:sldChg chg="addSp delSp modSp">
        <pc:chgData name="Mary Relihan" userId="S::mrelihan@enableireland.ie::dad721ed-5a60-4a03-8c5e-09fb12a6fa93" providerId="AD" clId="Web-{12E81622-D65D-5C0F-74B3-9BAD77A833DB}" dt="2024-09-11T16:00:46.941" v="85" actId="20577"/>
        <pc:sldMkLst>
          <pc:docMk/>
          <pc:sldMk cId="369158931" sldId="337"/>
        </pc:sldMkLst>
        <pc:spChg chg="mod">
          <ac:chgData name="Mary Relihan" userId="S::mrelihan@enableireland.ie::dad721ed-5a60-4a03-8c5e-09fb12a6fa93" providerId="AD" clId="Web-{12E81622-D65D-5C0F-74B3-9BAD77A833DB}" dt="2024-09-11T16:00:46.941" v="85" actId="20577"/>
          <ac:spMkLst>
            <pc:docMk/>
            <pc:sldMk cId="369158931" sldId="337"/>
            <ac:spMk id="4" creationId="{00000000-0000-0000-0000-000000000000}"/>
          </ac:spMkLst>
        </pc:spChg>
        <pc:picChg chg="del mod">
          <ac:chgData name="Mary Relihan" userId="S::mrelihan@enableireland.ie::dad721ed-5a60-4a03-8c5e-09fb12a6fa93" providerId="AD" clId="Web-{12E81622-D65D-5C0F-74B3-9BAD77A833DB}" dt="2024-09-11T15:58:28.905" v="50"/>
          <ac:picMkLst>
            <pc:docMk/>
            <pc:sldMk cId="369158931" sldId="337"/>
            <ac:picMk id="5" creationId="{00000000-0000-0000-0000-000000000000}"/>
          </ac:picMkLst>
        </pc:picChg>
        <pc:picChg chg="add mod modCrop">
          <ac:chgData name="Mary Relihan" userId="S::mrelihan@enableireland.ie::dad721ed-5a60-4a03-8c5e-09fb12a6fa93" providerId="AD" clId="Web-{12E81622-D65D-5C0F-74B3-9BAD77A833DB}" dt="2024-09-11T15:58:58.515" v="57" actId="1076"/>
          <ac:picMkLst>
            <pc:docMk/>
            <pc:sldMk cId="369158931" sldId="337"/>
            <ac:picMk id="7" creationId="{BB5F8D86-2EBC-D88B-7C85-7C631686CDE3}"/>
          </ac:picMkLst>
        </pc:picChg>
        <pc:picChg chg="add mod modCrop">
          <ac:chgData name="Mary Relihan" userId="S::mrelihan@enableireland.ie::dad721ed-5a60-4a03-8c5e-09fb12a6fa93" providerId="AD" clId="Web-{12E81622-D65D-5C0F-74B3-9BAD77A833DB}" dt="2024-09-11T15:59:46.767" v="66" actId="1076"/>
          <ac:picMkLst>
            <pc:docMk/>
            <pc:sldMk cId="369158931" sldId="337"/>
            <ac:picMk id="8" creationId="{29EEB08E-23FA-46C5-C633-294BB7CD08C2}"/>
          </ac:picMkLst>
        </pc:picChg>
        <pc:picChg chg="add del">
          <ac:chgData name="Mary Relihan" userId="S::mrelihan@enableireland.ie::dad721ed-5a60-4a03-8c5e-09fb12a6fa93" providerId="AD" clId="Web-{12E81622-D65D-5C0F-74B3-9BAD77A833DB}" dt="2024-09-11T16:00:44.831" v="83"/>
          <ac:picMkLst>
            <pc:docMk/>
            <pc:sldMk cId="369158931" sldId="337"/>
            <ac:picMk id="9" creationId="{A036F611-1D47-D3C9-DADE-AFA2666ACACE}"/>
          </ac:picMkLst>
        </pc:picChg>
      </pc:sldChg>
    </pc:docChg>
  </pc:docChgLst>
  <pc:docChgLst>
    <pc:chgData name="Juliann Bergin" userId="add4cf3d-e80b-4ccd-ba93-a7e6d9f13533" providerId="ADAL" clId="{EFC51E81-1AB0-4D0F-B6DD-F2E870EE8102}"/>
    <pc:docChg chg="undo custSel addSld delSld modSld">
      <pc:chgData name="Juliann Bergin" userId="add4cf3d-e80b-4ccd-ba93-a7e6d9f13533" providerId="ADAL" clId="{EFC51E81-1AB0-4D0F-B6DD-F2E870EE8102}" dt="2024-09-12T09:53:25.044" v="1566" actId="962"/>
      <pc:docMkLst>
        <pc:docMk/>
      </pc:docMkLst>
      <pc:sldChg chg="addSp modSp mod setBg">
        <pc:chgData name="Juliann Bergin" userId="add4cf3d-e80b-4ccd-ba93-a7e6d9f13533" providerId="ADAL" clId="{EFC51E81-1AB0-4D0F-B6DD-F2E870EE8102}" dt="2024-09-11T15:48:31.299" v="182" actId="26606"/>
        <pc:sldMkLst>
          <pc:docMk/>
          <pc:sldMk cId="380576203" sldId="273"/>
        </pc:sldMkLst>
        <pc:spChg chg="mod">
          <ac:chgData name="Juliann Bergin" userId="add4cf3d-e80b-4ccd-ba93-a7e6d9f13533" providerId="ADAL" clId="{EFC51E81-1AB0-4D0F-B6DD-F2E870EE8102}" dt="2024-09-11T15:48:31.299" v="182" actId="26606"/>
          <ac:spMkLst>
            <pc:docMk/>
            <pc:sldMk cId="380576203" sldId="273"/>
            <ac:spMk id="4" creationId="{00000000-0000-0000-0000-000000000000}"/>
          </ac:spMkLst>
        </pc:spChg>
        <pc:spChg chg="mod ord">
          <ac:chgData name="Juliann Bergin" userId="add4cf3d-e80b-4ccd-ba93-a7e6d9f13533" providerId="ADAL" clId="{EFC51E81-1AB0-4D0F-B6DD-F2E870EE8102}" dt="2024-09-11T15:48:31.299" v="182" actId="26606"/>
          <ac:spMkLst>
            <pc:docMk/>
            <pc:sldMk cId="380576203" sldId="273"/>
            <ac:spMk id="29" creationId="{00000000-0000-0000-0000-000000000000}"/>
          </ac:spMkLst>
        </pc:spChg>
        <pc:spChg chg="add">
          <ac:chgData name="Juliann Bergin" userId="add4cf3d-e80b-4ccd-ba93-a7e6d9f13533" providerId="ADAL" clId="{EFC51E81-1AB0-4D0F-B6DD-F2E870EE8102}" dt="2024-09-11T15:48:31.299" v="182" actId="26606"/>
          <ac:spMkLst>
            <pc:docMk/>
            <pc:sldMk cId="380576203" sldId="273"/>
            <ac:spMk id="34" creationId="{9D25F302-27C5-414F-97F8-6EA0A6C028BA}"/>
          </ac:spMkLst>
        </pc:spChg>
        <pc:spChg chg="add">
          <ac:chgData name="Juliann Bergin" userId="add4cf3d-e80b-4ccd-ba93-a7e6d9f13533" providerId="ADAL" clId="{EFC51E81-1AB0-4D0F-B6DD-F2E870EE8102}" dt="2024-09-11T15:48:31.299" v="182" actId="26606"/>
          <ac:spMkLst>
            <pc:docMk/>
            <pc:sldMk cId="380576203" sldId="273"/>
            <ac:spMk id="36" creationId="{830A36F8-48C2-4842-A87B-8CE8DF4E7FD2}"/>
          </ac:spMkLst>
        </pc:spChg>
        <pc:spChg chg="add">
          <ac:chgData name="Juliann Bergin" userId="add4cf3d-e80b-4ccd-ba93-a7e6d9f13533" providerId="ADAL" clId="{EFC51E81-1AB0-4D0F-B6DD-F2E870EE8102}" dt="2024-09-11T15:48:31.299" v="182" actId="26606"/>
          <ac:spMkLst>
            <pc:docMk/>
            <pc:sldMk cId="380576203" sldId="273"/>
            <ac:spMk id="38" creationId="{8F451A30-466B-4996-9BA5-CD6ABCC6D558}"/>
          </ac:spMkLst>
        </pc:spChg>
        <pc:picChg chg="mod">
          <ac:chgData name="Juliann Bergin" userId="add4cf3d-e80b-4ccd-ba93-a7e6d9f13533" providerId="ADAL" clId="{EFC51E81-1AB0-4D0F-B6DD-F2E870EE8102}" dt="2024-09-11T15:48:31.299" v="182" actId="26606"/>
          <ac:picMkLst>
            <pc:docMk/>
            <pc:sldMk cId="380576203" sldId="273"/>
            <ac:picMk id="3" creationId="{00000000-0000-0000-0000-000000000000}"/>
          </ac:picMkLst>
        </pc:picChg>
      </pc:sldChg>
      <pc:sldChg chg="addSp modSp mod setBg">
        <pc:chgData name="Juliann Bergin" userId="add4cf3d-e80b-4ccd-ba93-a7e6d9f13533" providerId="ADAL" clId="{EFC51E81-1AB0-4D0F-B6DD-F2E870EE8102}" dt="2024-09-11T15:49:25.781" v="191" actId="255"/>
        <pc:sldMkLst>
          <pc:docMk/>
          <pc:sldMk cId="2989833325" sldId="276"/>
        </pc:sldMkLst>
        <pc:spChg chg="mod ord">
          <ac:chgData name="Juliann Bergin" userId="add4cf3d-e80b-4ccd-ba93-a7e6d9f13533" providerId="ADAL" clId="{EFC51E81-1AB0-4D0F-B6DD-F2E870EE8102}" dt="2024-09-11T15:49:25.781" v="191" actId="255"/>
          <ac:spMkLst>
            <pc:docMk/>
            <pc:sldMk cId="2989833325" sldId="276"/>
            <ac:spMk id="5" creationId="{00000000-0000-0000-0000-000000000000}"/>
          </ac:spMkLst>
        </pc:spChg>
        <pc:spChg chg="mod">
          <ac:chgData name="Juliann Bergin" userId="add4cf3d-e80b-4ccd-ba93-a7e6d9f13533" providerId="ADAL" clId="{EFC51E81-1AB0-4D0F-B6DD-F2E870EE8102}" dt="2024-09-11T15:48:57.268" v="185" actId="26606"/>
          <ac:spMkLst>
            <pc:docMk/>
            <pc:sldMk cId="2989833325" sldId="276"/>
            <ac:spMk id="6" creationId="{00000000-0000-0000-0000-000000000000}"/>
          </ac:spMkLst>
        </pc:spChg>
        <pc:spChg chg="add">
          <ac:chgData name="Juliann Bergin" userId="add4cf3d-e80b-4ccd-ba93-a7e6d9f13533" providerId="ADAL" clId="{EFC51E81-1AB0-4D0F-B6DD-F2E870EE8102}" dt="2024-09-11T15:48:57.268" v="185" actId="26606"/>
          <ac:spMkLst>
            <pc:docMk/>
            <pc:sldMk cId="2989833325" sldId="276"/>
            <ac:spMk id="11" creationId="{9D25F302-27C5-414F-97F8-6EA0A6C028BA}"/>
          </ac:spMkLst>
        </pc:spChg>
        <pc:spChg chg="add">
          <ac:chgData name="Juliann Bergin" userId="add4cf3d-e80b-4ccd-ba93-a7e6d9f13533" providerId="ADAL" clId="{EFC51E81-1AB0-4D0F-B6DD-F2E870EE8102}" dt="2024-09-11T15:48:57.268" v="185" actId="26606"/>
          <ac:spMkLst>
            <pc:docMk/>
            <pc:sldMk cId="2989833325" sldId="276"/>
            <ac:spMk id="13" creationId="{041C67D0-A496-4B86-BF61-263FF9EFD7F0}"/>
          </ac:spMkLst>
        </pc:spChg>
        <pc:spChg chg="add">
          <ac:chgData name="Juliann Bergin" userId="add4cf3d-e80b-4ccd-ba93-a7e6d9f13533" providerId="ADAL" clId="{EFC51E81-1AB0-4D0F-B6DD-F2E870EE8102}" dt="2024-09-11T15:48:57.268" v="185" actId="26606"/>
          <ac:spMkLst>
            <pc:docMk/>
            <pc:sldMk cId="2989833325" sldId="276"/>
            <ac:spMk id="15" creationId="{830A36F8-48C2-4842-A87B-8CE8DF4E7FD2}"/>
          </ac:spMkLst>
        </pc:spChg>
        <pc:spChg chg="add">
          <ac:chgData name="Juliann Bergin" userId="add4cf3d-e80b-4ccd-ba93-a7e6d9f13533" providerId="ADAL" clId="{EFC51E81-1AB0-4D0F-B6DD-F2E870EE8102}" dt="2024-09-11T15:48:57.268" v="185" actId="26606"/>
          <ac:spMkLst>
            <pc:docMk/>
            <pc:sldMk cId="2989833325" sldId="276"/>
            <ac:spMk id="17" creationId="{8F451A30-466B-4996-9BA5-CD6ABCC6D558}"/>
          </ac:spMkLst>
        </pc:spChg>
        <pc:picChg chg="mod">
          <ac:chgData name="Juliann Bergin" userId="add4cf3d-e80b-4ccd-ba93-a7e6d9f13533" providerId="ADAL" clId="{EFC51E81-1AB0-4D0F-B6DD-F2E870EE8102}" dt="2024-09-11T15:48:57.268" v="185" actId="26606"/>
          <ac:picMkLst>
            <pc:docMk/>
            <pc:sldMk cId="2989833325" sldId="276"/>
            <ac:picMk id="3" creationId="{00000000-0000-0000-0000-000000000000}"/>
          </ac:picMkLst>
        </pc:picChg>
      </pc:sldChg>
      <pc:sldChg chg="addSp modSp mod setBg">
        <pc:chgData name="Juliann Bergin" userId="add4cf3d-e80b-4ccd-ba93-a7e6d9f13533" providerId="ADAL" clId="{EFC51E81-1AB0-4D0F-B6DD-F2E870EE8102}" dt="2024-09-11T15:48:35.371" v="183" actId="26606"/>
        <pc:sldMkLst>
          <pc:docMk/>
          <pc:sldMk cId="166356590" sldId="322"/>
        </pc:sldMkLst>
        <pc:spChg chg="mod">
          <ac:chgData name="Juliann Bergin" userId="add4cf3d-e80b-4ccd-ba93-a7e6d9f13533" providerId="ADAL" clId="{EFC51E81-1AB0-4D0F-B6DD-F2E870EE8102}" dt="2024-09-11T15:48:35.371" v="183" actId="26606"/>
          <ac:spMkLst>
            <pc:docMk/>
            <pc:sldMk cId="166356590" sldId="322"/>
            <ac:spMk id="2" creationId="{055D624E-9DE5-4A20-905D-3C8613AAC77A}"/>
          </ac:spMkLst>
        </pc:spChg>
        <pc:spChg chg="mod ord">
          <ac:chgData name="Juliann Bergin" userId="add4cf3d-e80b-4ccd-ba93-a7e6d9f13533" providerId="ADAL" clId="{EFC51E81-1AB0-4D0F-B6DD-F2E870EE8102}" dt="2024-09-11T15:48:35.371" v="183" actId="26606"/>
          <ac:spMkLst>
            <pc:docMk/>
            <pc:sldMk cId="166356590" sldId="322"/>
            <ac:spMk id="3" creationId="{6C66451D-1158-4899-BAC0-C15029AEF80E}"/>
          </ac:spMkLst>
        </pc:spChg>
        <pc:spChg chg="add">
          <ac:chgData name="Juliann Bergin" userId="add4cf3d-e80b-4ccd-ba93-a7e6d9f13533" providerId="ADAL" clId="{EFC51E81-1AB0-4D0F-B6DD-F2E870EE8102}" dt="2024-09-11T15:48:35.371" v="183" actId="26606"/>
          <ac:spMkLst>
            <pc:docMk/>
            <pc:sldMk cId="166356590" sldId="322"/>
            <ac:spMk id="2055" creationId="{9D25F302-27C5-414F-97F8-6EA0A6C028BA}"/>
          </ac:spMkLst>
        </pc:spChg>
        <pc:spChg chg="add">
          <ac:chgData name="Juliann Bergin" userId="add4cf3d-e80b-4ccd-ba93-a7e6d9f13533" providerId="ADAL" clId="{EFC51E81-1AB0-4D0F-B6DD-F2E870EE8102}" dt="2024-09-11T15:48:35.371" v="183" actId="26606"/>
          <ac:spMkLst>
            <pc:docMk/>
            <pc:sldMk cId="166356590" sldId="322"/>
            <ac:spMk id="2057" creationId="{830A36F8-48C2-4842-A87B-8CE8DF4E7FD2}"/>
          </ac:spMkLst>
        </pc:spChg>
        <pc:spChg chg="add">
          <ac:chgData name="Juliann Bergin" userId="add4cf3d-e80b-4ccd-ba93-a7e6d9f13533" providerId="ADAL" clId="{EFC51E81-1AB0-4D0F-B6DD-F2E870EE8102}" dt="2024-09-11T15:48:35.371" v="183" actId="26606"/>
          <ac:spMkLst>
            <pc:docMk/>
            <pc:sldMk cId="166356590" sldId="322"/>
            <ac:spMk id="2059" creationId="{8F451A30-466B-4996-9BA5-CD6ABCC6D558}"/>
          </ac:spMkLst>
        </pc:spChg>
        <pc:picChg chg="mod">
          <ac:chgData name="Juliann Bergin" userId="add4cf3d-e80b-4ccd-ba93-a7e6d9f13533" providerId="ADAL" clId="{EFC51E81-1AB0-4D0F-B6DD-F2E870EE8102}" dt="2024-09-11T15:48:35.371" v="183" actId="26606"/>
          <ac:picMkLst>
            <pc:docMk/>
            <pc:sldMk cId="166356590" sldId="322"/>
            <ac:picMk id="2050" creationId="{00000000-0000-0000-0000-000000000000}"/>
          </ac:picMkLst>
        </pc:picChg>
      </pc:sldChg>
      <pc:sldChg chg="del">
        <pc:chgData name="Juliann Bergin" userId="add4cf3d-e80b-4ccd-ba93-a7e6d9f13533" providerId="ADAL" clId="{EFC51E81-1AB0-4D0F-B6DD-F2E870EE8102}" dt="2024-09-11T13:49:47.596" v="126" actId="47"/>
        <pc:sldMkLst>
          <pc:docMk/>
          <pc:sldMk cId="362456989" sldId="326"/>
        </pc:sldMkLst>
      </pc:sldChg>
      <pc:sldChg chg="addSp delSp modSp mod setBg">
        <pc:chgData name="Juliann Bergin" userId="add4cf3d-e80b-4ccd-ba93-a7e6d9f13533" providerId="ADAL" clId="{EFC51E81-1AB0-4D0F-B6DD-F2E870EE8102}" dt="2024-09-12T09:34:41.628" v="528" actId="962"/>
        <pc:sldMkLst>
          <pc:docMk/>
          <pc:sldMk cId="3348003699" sldId="331"/>
        </pc:sldMkLst>
        <pc:spChg chg="mod">
          <ac:chgData name="Juliann Bergin" userId="add4cf3d-e80b-4ccd-ba93-a7e6d9f13533" providerId="ADAL" clId="{EFC51E81-1AB0-4D0F-B6DD-F2E870EE8102}" dt="2024-09-11T15:48:06.903" v="181" actId="26606"/>
          <ac:spMkLst>
            <pc:docMk/>
            <pc:sldMk cId="3348003699" sldId="331"/>
            <ac:spMk id="2" creationId="{00000000-0000-0000-0000-000000000000}"/>
          </ac:spMkLst>
        </pc:spChg>
        <pc:spChg chg="del mod">
          <ac:chgData name="Juliann Bergin" userId="add4cf3d-e80b-4ccd-ba93-a7e6d9f13533" providerId="ADAL" clId="{EFC51E81-1AB0-4D0F-B6DD-F2E870EE8102}" dt="2024-09-11T15:48:06.903" v="181" actId="26606"/>
          <ac:spMkLst>
            <pc:docMk/>
            <pc:sldMk cId="3348003699" sldId="331"/>
            <ac:spMk id="3" creationId="{00000000-0000-0000-0000-000000000000}"/>
          </ac:spMkLst>
        </pc:spChg>
        <pc:spChg chg="add">
          <ac:chgData name="Juliann Bergin" userId="add4cf3d-e80b-4ccd-ba93-a7e6d9f13533" providerId="ADAL" clId="{EFC51E81-1AB0-4D0F-B6DD-F2E870EE8102}" dt="2024-09-11T15:48:06.903" v="181" actId="26606"/>
          <ac:spMkLst>
            <pc:docMk/>
            <pc:sldMk cId="3348003699" sldId="331"/>
            <ac:spMk id="9" creationId="{2659FDB4-FCBE-4A89-B46D-43D4FA54464D}"/>
          </ac:spMkLst>
        </pc:spChg>
        <pc:graphicFrameChg chg="add mod">
          <ac:chgData name="Juliann Bergin" userId="add4cf3d-e80b-4ccd-ba93-a7e6d9f13533" providerId="ADAL" clId="{EFC51E81-1AB0-4D0F-B6DD-F2E870EE8102}" dt="2024-09-12T09:34:41.628" v="528" actId="962"/>
          <ac:graphicFrameMkLst>
            <pc:docMk/>
            <pc:sldMk cId="3348003699" sldId="331"/>
            <ac:graphicFrameMk id="5" creationId="{A1F053AB-CF73-8E62-0634-7641BA93A6AE}"/>
          </ac:graphicFrameMkLst>
        </pc:graphicFrameChg>
        <pc:cxnChg chg="add">
          <ac:chgData name="Juliann Bergin" userId="add4cf3d-e80b-4ccd-ba93-a7e6d9f13533" providerId="ADAL" clId="{EFC51E81-1AB0-4D0F-B6DD-F2E870EE8102}" dt="2024-09-11T15:48:06.903" v="181" actId="26606"/>
          <ac:cxnSpMkLst>
            <pc:docMk/>
            <pc:sldMk cId="3348003699" sldId="331"/>
            <ac:cxnSpMk id="11" creationId="{C8F51B3F-8331-4E4A-AE96-D47B1006EEAD}"/>
          </ac:cxnSpMkLst>
        </pc:cxnChg>
      </pc:sldChg>
      <pc:sldChg chg="addSp delSp modSp mod setBg">
        <pc:chgData name="Juliann Bergin" userId="add4cf3d-e80b-4ccd-ba93-a7e6d9f13533" providerId="ADAL" clId="{EFC51E81-1AB0-4D0F-B6DD-F2E870EE8102}" dt="2024-09-11T15:54:24.315" v="247" actId="1076"/>
        <pc:sldMkLst>
          <pc:docMk/>
          <pc:sldMk cId="137385122" sldId="332"/>
        </pc:sldMkLst>
        <pc:spChg chg="mod">
          <ac:chgData name="Juliann Bergin" userId="add4cf3d-e80b-4ccd-ba93-a7e6d9f13533" providerId="ADAL" clId="{EFC51E81-1AB0-4D0F-B6DD-F2E870EE8102}" dt="2024-09-11T15:54:24.315" v="247" actId="1076"/>
          <ac:spMkLst>
            <pc:docMk/>
            <pc:sldMk cId="137385122" sldId="332"/>
            <ac:spMk id="5" creationId="{00000000-0000-0000-0000-000000000000}"/>
          </ac:spMkLst>
        </pc:spChg>
        <pc:spChg chg="add del">
          <ac:chgData name="Juliann Bergin" userId="add4cf3d-e80b-4ccd-ba93-a7e6d9f13533" providerId="ADAL" clId="{EFC51E81-1AB0-4D0F-B6DD-F2E870EE8102}" dt="2024-09-11T15:53:32.111" v="239" actId="26606"/>
          <ac:spMkLst>
            <pc:docMk/>
            <pc:sldMk cId="137385122" sldId="332"/>
            <ac:spMk id="12" creationId="{A8384FB5-9ADC-4DDC-881B-597D56F5B15D}"/>
          </ac:spMkLst>
        </pc:spChg>
        <pc:spChg chg="add del">
          <ac:chgData name="Juliann Bergin" userId="add4cf3d-e80b-4ccd-ba93-a7e6d9f13533" providerId="ADAL" clId="{EFC51E81-1AB0-4D0F-B6DD-F2E870EE8102}" dt="2024-09-11T15:53:32.111" v="239" actId="26606"/>
          <ac:spMkLst>
            <pc:docMk/>
            <pc:sldMk cId="137385122" sldId="332"/>
            <ac:spMk id="14" creationId="{91E5A9A7-95C6-4F4F-B00E-C82E07FE62EF}"/>
          </ac:spMkLst>
        </pc:spChg>
        <pc:spChg chg="add del">
          <ac:chgData name="Juliann Bergin" userId="add4cf3d-e80b-4ccd-ba93-a7e6d9f13533" providerId="ADAL" clId="{EFC51E81-1AB0-4D0F-B6DD-F2E870EE8102}" dt="2024-09-11T15:53:32.111" v="239" actId="26606"/>
          <ac:spMkLst>
            <pc:docMk/>
            <pc:sldMk cId="137385122" sldId="332"/>
            <ac:spMk id="16" creationId="{D07DD2DE-F619-49DD-B5E7-03A290FF4ED1}"/>
          </ac:spMkLst>
        </pc:spChg>
        <pc:spChg chg="add del">
          <ac:chgData name="Juliann Bergin" userId="add4cf3d-e80b-4ccd-ba93-a7e6d9f13533" providerId="ADAL" clId="{EFC51E81-1AB0-4D0F-B6DD-F2E870EE8102}" dt="2024-09-11T15:53:32.111" v="239" actId="26606"/>
          <ac:spMkLst>
            <pc:docMk/>
            <pc:sldMk cId="137385122" sldId="332"/>
            <ac:spMk id="18" creationId="{85149191-5F60-4A28-AAFF-039F96B0F3EC}"/>
          </ac:spMkLst>
        </pc:spChg>
        <pc:spChg chg="add del">
          <ac:chgData name="Juliann Bergin" userId="add4cf3d-e80b-4ccd-ba93-a7e6d9f13533" providerId="ADAL" clId="{EFC51E81-1AB0-4D0F-B6DD-F2E870EE8102}" dt="2024-09-11T15:53:32.111" v="239" actId="26606"/>
          <ac:spMkLst>
            <pc:docMk/>
            <pc:sldMk cId="137385122" sldId="332"/>
            <ac:spMk id="20" creationId="{F8260ED5-17F7-4158-B241-D51DD4CF1B7E}"/>
          </ac:spMkLst>
        </pc:spChg>
        <pc:spChg chg="add del">
          <ac:chgData name="Juliann Bergin" userId="add4cf3d-e80b-4ccd-ba93-a7e6d9f13533" providerId="ADAL" clId="{EFC51E81-1AB0-4D0F-B6DD-F2E870EE8102}" dt="2024-09-11T15:53:38.453" v="240" actId="478"/>
          <ac:spMkLst>
            <pc:docMk/>
            <pc:sldMk cId="137385122" sldId="332"/>
            <ac:spMk id="24" creationId="{76CD04CA-201A-3CCF-29ED-E0BF71D113E9}"/>
          </ac:spMkLst>
        </pc:spChg>
        <pc:spChg chg="add">
          <ac:chgData name="Juliann Bergin" userId="add4cf3d-e80b-4ccd-ba93-a7e6d9f13533" providerId="ADAL" clId="{EFC51E81-1AB0-4D0F-B6DD-F2E870EE8102}" dt="2024-09-11T15:53:32.111" v="239" actId="26606"/>
          <ac:spMkLst>
            <pc:docMk/>
            <pc:sldMk cId="137385122" sldId="332"/>
            <ac:spMk id="27" creationId="{9D25F302-27C5-414F-97F8-6EA0A6C028BA}"/>
          </ac:spMkLst>
        </pc:spChg>
        <pc:spChg chg="add">
          <ac:chgData name="Juliann Bergin" userId="add4cf3d-e80b-4ccd-ba93-a7e6d9f13533" providerId="ADAL" clId="{EFC51E81-1AB0-4D0F-B6DD-F2E870EE8102}" dt="2024-09-11T15:53:32.111" v="239" actId="26606"/>
          <ac:spMkLst>
            <pc:docMk/>
            <pc:sldMk cId="137385122" sldId="332"/>
            <ac:spMk id="29" creationId="{830A36F8-48C2-4842-A87B-8CE8DF4E7FD2}"/>
          </ac:spMkLst>
        </pc:spChg>
        <pc:spChg chg="add">
          <ac:chgData name="Juliann Bergin" userId="add4cf3d-e80b-4ccd-ba93-a7e6d9f13533" providerId="ADAL" clId="{EFC51E81-1AB0-4D0F-B6DD-F2E870EE8102}" dt="2024-09-11T15:53:32.111" v="239" actId="26606"/>
          <ac:spMkLst>
            <pc:docMk/>
            <pc:sldMk cId="137385122" sldId="332"/>
            <ac:spMk id="31" creationId="{8F451A30-466B-4996-9BA5-CD6ABCC6D558}"/>
          </ac:spMkLst>
        </pc:spChg>
        <pc:picChg chg="add mod">
          <ac:chgData name="Juliann Bergin" userId="add4cf3d-e80b-4ccd-ba93-a7e6d9f13533" providerId="ADAL" clId="{EFC51E81-1AB0-4D0F-B6DD-F2E870EE8102}" dt="2024-09-11T15:54:11.262" v="245" actId="14100"/>
          <ac:picMkLst>
            <pc:docMk/>
            <pc:sldMk cId="137385122" sldId="332"/>
            <ac:picMk id="7" creationId="{00000000-0000-0000-0000-000000000000}"/>
          </ac:picMkLst>
        </pc:picChg>
        <pc:picChg chg="del mod replId">
          <ac:chgData name="Juliann Bergin" userId="add4cf3d-e80b-4ccd-ba93-a7e6d9f13533" providerId="ADAL" clId="{EFC51E81-1AB0-4D0F-B6DD-F2E870EE8102}" dt="2024-09-11T15:53:32.111" v="239" actId="26606"/>
          <ac:picMkLst>
            <pc:docMk/>
            <pc:sldMk cId="137385122" sldId="332"/>
            <ac:picMk id="22" creationId="{00000000-0000-0000-0000-000000000000}"/>
          </ac:picMkLst>
        </pc:picChg>
      </pc:sldChg>
      <pc:sldChg chg="addSp modSp mod setBg">
        <pc:chgData name="Juliann Bergin" userId="add4cf3d-e80b-4ccd-ba93-a7e6d9f13533" providerId="ADAL" clId="{EFC51E81-1AB0-4D0F-B6DD-F2E870EE8102}" dt="2024-09-11T16:53:12.185" v="379" actId="20577"/>
        <pc:sldMkLst>
          <pc:docMk/>
          <pc:sldMk cId="1592551111" sldId="333"/>
        </pc:sldMkLst>
        <pc:spChg chg="mod">
          <ac:chgData name="Juliann Bergin" userId="add4cf3d-e80b-4ccd-ba93-a7e6d9f13533" providerId="ADAL" clId="{EFC51E81-1AB0-4D0F-B6DD-F2E870EE8102}" dt="2024-09-11T15:50:35.006" v="197" actId="26606"/>
          <ac:spMkLst>
            <pc:docMk/>
            <pc:sldMk cId="1592551111" sldId="333"/>
            <ac:spMk id="2" creationId="{00000000-0000-0000-0000-000000000000}"/>
          </ac:spMkLst>
        </pc:spChg>
        <pc:spChg chg="mod">
          <ac:chgData name="Juliann Bergin" userId="add4cf3d-e80b-4ccd-ba93-a7e6d9f13533" providerId="ADAL" clId="{EFC51E81-1AB0-4D0F-B6DD-F2E870EE8102}" dt="2024-09-11T16:53:12.185" v="379" actId="20577"/>
          <ac:spMkLst>
            <pc:docMk/>
            <pc:sldMk cId="1592551111" sldId="333"/>
            <ac:spMk id="50179" creationId="{00000000-0000-0000-0000-000000000000}"/>
          </ac:spMkLst>
        </pc:spChg>
        <pc:spChg chg="add">
          <ac:chgData name="Juliann Bergin" userId="add4cf3d-e80b-4ccd-ba93-a7e6d9f13533" providerId="ADAL" clId="{EFC51E81-1AB0-4D0F-B6DD-F2E870EE8102}" dt="2024-09-11T15:50:35.006" v="197" actId="26606"/>
          <ac:spMkLst>
            <pc:docMk/>
            <pc:sldMk cId="1592551111" sldId="333"/>
            <ac:spMk id="50184" creationId="{DEE2AD96-B495-4E06-9291-B71706F728CB}"/>
          </ac:spMkLst>
        </pc:spChg>
        <pc:spChg chg="add">
          <ac:chgData name="Juliann Bergin" userId="add4cf3d-e80b-4ccd-ba93-a7e6d9f13533" providerId="ADAL" clId="{EFC51E81-1AB0-4D0F-B6DD-F2E870EE8102}" dt="2024-09-11T15:50:35.006" v="197" actId="26606"/>
          <ac:spMkLst>
            <pc:docMk/>
            <pc:sldMk cId="1592551111" sldId="333"/>
            <ac:spMk id="50186" creationId="{53CF6D67-C5A8-4ADD-9E8E-1E38CA1D3166}"/>
          </ac:spMkLst>
        </pc:spChg>
        <pc:spChg chg="add">
          <ac:chgData name="Juliann Bergin" userId="add4cf3d-e80b-4ccd-ba93-a7e6d9f13533" providerId="ADAL" clId="{EFC51E81-1AB0-4D0F-B6DD-F2E870EE8102}" dt="2024-09-11T15:50:35.006" v="197" actId="26606"/>
          <ac:spMkLst>
            <pc:docMk/>
            <pc:sldMk cId="1592551111" sldId="333"/>
            <ac:spMk id="50188" creationId="{86909FA0-B515-4681-B7A8-FA281D133B94}"/>
          </ac:spMkLst>
        </pc:spChg>
        <pc:spChg chg="add">
          <ac:chgData name="Juliann Bergin" userId="add4cf3d-e80b-4ccd-ba93-a7e6d9f13533" providerId="ADAL" clId="{EFC51E81-1AB0-4D0F-B6DD-F2E870EE8102}" dt="2024-09-11T15:50:35.006" v="197" actId="26606"/>
          <ac:spMkLst>
            <pc:docMk/>
            <pc:sldMk cId="1592551111" sldId="333"/>
            <ac:spMk id="50190" creationId="{21C9FE86-FCC3-4A31-AA1C-C882262B7FE7}"/>
          </ac:spMkLst>
        </pc:spChg>
        <pc:spChg chg="add">
          <ac:chgData name="Juliann Bergin" userId="add4cf3d-e80b-4ccd-ba93-a7e6d9f13533" providerId="ADAL" clId="{EFC51E81-1AB0-4D0F-B6DD-F2E870EE8102}" dt="2024-09-11T15:50:35.006" v="197" actId="26606"/>
          <ac:spMkLst>
            <pc:docMk/>
            <pc:sldMk cId="1592551111" sldId="333"/>
            <ac:spMk id="50192" creationId="{7D96243B-ECED-4B71-8E06-AE9A285EAD20}"/>
          </ac:spMkLst>
        </pc:spChg>
        <pc:spChg chg="add">
          <ac:chgData name="Juliann Bergin" userId="add4cf3d-e80b-4ccd-ba93-a7e6d9f13533" providerId="ADAL" clId="{EFC51E81-1AB0-4D0F-B6DD-F2E870EE8102}" dt="2024-09-11T15:50:35.006" v="197" actId="26606"/>
          <ac:spMkLst>
            <pc:docMk/>
            <pc:sldMk cId="1592551111" sldId="333"/>
            <ac:spMk id="50194" creationId="{A09989E4-EFDC-4A90-A633-E0525FB4139E}"/>
          </ac:spMkLst>
        </pc:spChg>
      </pc:sldChg>
      <pc:sldChg chg="addSp delSp modSp mod setBg">
        <pc:chgData name="Juliann Bergin" userId="add4cf3d-e80b-4ccd-ba93-a7e6d9f13533" providerId="ADAL" clId="{EFC51E81-1AB0-4D0F-B6DD-F2E870EE8102}" dt="2024-09-11T15:54:43.369" v="250" actId="14100"/>
        <pc:sldMkLst>
          <pc:docMk/>
          <pc:sldMk cId="3760886812" sldId="334"/>
        </pc:sldMkLst>
        <pc:spChg chg="mod">
          <ac:chgData name="Juliann Bergin" userId="add4cf3d-e80b-4ccd-ba93-a7e6d9f13533" providerId="ADAL" clId="{EFC51E81-1AB0-4D0F-B6DD-F2E870EE8102}" dt="2024-09-11T15:54:37.053" v="249" actId="1076"/>
          <ac:spMkLst>
            <pc:docMk/>
            <pc:sldMk cId="3760886812" sldId="334"/>
            <ac:spMk id="5" creationId="{00000000-0000-0000-0000-000000000000}"/>
          </ac:spMkLst>
        </pc:spChg>
        <pc:spChg chg="add del">
          <ac:chgData name="Juliann Bergin" userId="add4cf3d-e80b-4ccd-ba93-a7e6d9f13533" providerId="ADAL" clId="{EFC51E81-1AB0-4D0F-B6DD-F2E870EE8102}" dt="2024-09-11T15:52:58.596" v="232" actId="26606"/>
          <ac:spMkLst>
            <pc:docMk/>
            <pc:sldMk cId="3760886812" sldId="334"/>
            <ac:spMk id="12" creationId="{A8384FB5-9ADC-4DDC-881B-597D56F5B15D}"/>
          </ac:spMkLst>
        </pc:spChg>
        <pc:spChg chg="add del">
          <ac:chgData name="Juliann Bergin" userId="add4cf3d-e80b-4ccd-ba93-a7e6d9f13533" providerId="ADAL" clId="{EFC51E81-1AB0-4D0F-B6DD-F2E870EE8102}" dt="2024-09-11T15:52:58.596" v="232" actId="26606"/>
          <ac:spMkLst>
            <pc:docMk/>
            <pc:sldMk cId="3760886812" sldId="334"/>
            <ac:spMk id="14" creationId="{91E5A9A7-95C6-4F4F-B00E-C82E07FE62EF}"/>
          </ac:spMkLst>
        </pc:spChg>
        <pc:spChg chg="add del">
          <ac:chgData name="Juliann Bergin" userId="add4cf3d-e80b-4ccd-ba93-a7e6d9f13533" providerId="ADAL" clId="{EFC51E81-1AB0-4D0F-B6DD-F2E870EE8102}" dt="2024-09-11T15:52:58.596" v="232" actId="26606"/>
          <ac:spMkLst>
            <pc:docMk/>
            <pc:sldMk cId="3760886812" sldId="334"/>
            <ac:spMk id="16" creationId="{D07DD2DE-F619-49DD-B5E7-03A290FF4ED1}"/>
          </ac:spMkLst>
        </pc:spChg>
        <pc:spChg chg="add del">
          <ac:chgData name="Juliann Bergin" userId="add4cf3d-e80b-4ccd-ba93-a7e6d9f13533" providerId="ADAL" clId="{EFC51E81-1AB0-4D0F-B6DD-F2E870EE8102}" dt="2024-09-11T15:52:58.596" v="232" actId="26606"/>
          <ac:spMkLst>
            <pc:docMk/>
            <pc:sldMk cId="3760886812" sldId="334"/>
            <ac:spMk id="18" creationId="{85149191-5F60-4A28-AAFF-039F96B0F3EC}"/>
          </ac:spMkLst>
        </pc:spChg>
        <pc:spChg chg="add del">
          <ac:chgData name="Juliann Bergin" userId="add4cf3d-e80b-4ccd-ba93-a7e6d9f13533" providerId="ADAL" clId="{EFC51E81-1AB0-4D0F-B6DD-F2E870EE8102}" dt="2024-09-11T15:52:58.596" v="232" actId="26606"/>
          <ac:spMkLst>
            <pc:docMk/>
            <pc:sldMk cId="3760886812" sldId="334"/>
            <ac:spMk id="20" creationId="{F8260ED5-17F7-4158-B241-D51DD4CF1B7E}"/>
          </ac:spMkLst>
        </pc:spChg>
        <pc:spChg chg="add del">
          <ac:chgData name="Juliann Bergin" userId="add4cf3d-e80b-4ccd-ba93-a7e6d9f13533" providerId="ADAL" clId="{EFC51E81-1AB0-4D0F-B6DD-F2E870EE8102}" dt="2024-09-11T15:53:04.813" v="233" actId="478"/>
          <ac:spMkLst>
            <pc:docMk/>
            <pc:sldMk cId="3760886812" sldId="334"/>
            <ac:spMk id="24" creationId="{C815756F-8DBD-E449-8FB0-AEAE67AA2CF7}"/>
          </ac:spMkLst>
        </pc:spChg>
        <pc:spChg chg="add">
          <ac:chgData name="Juliann Bergin" userId="add4cf3d-e80b-4ccd-ba93-a7e6d9f13533" providerId="ADAL" clId="{EFC51E81-1AB0-4D0F-B6DD-F2E870EE8102}" dt="2024-09-11T15:52:58.596" v="232" actId="26606"/>
          <ac:spMkLst>
            <pc:docMk/>
            <pc:sldMk cId="3760886812" sldId="334"/>
            <ac:spMk id="27" creationId="{9D25F302-27C5-414F-97F8-6EA0A6C028BA}"/>
          </ac:spMkLst>
        </pc:spChg>
        <pc:spChg chg="add">
          <ac:chgData name="Juliann Bergin" userId="add4cf3d-e80b-4ccd-ba93-a7e6d9f13533" providerId="ADAL" clId="{EFC51E81-1AB0-4D0F-B6DD-F2E870EE8102}" dt="2024-09-11T15:52:58.596" v="232" actId="26606"/>
          <ac:spMkLst>
            <pc:docMk/>
            <pc:sldMk cId="3760886812" sldId="334"/>
            <ac:spMk id="29" creationId="{830A36F8-48C2-4842-A87B-8CE8DF4E7FD2}"/>
          </ac:spMkLst>
        </pc:spChg>
        <pc:spChg chg="add">
          <ac:chgData name="Juliann Bergin" userId="add4cf3d-e80b-4ccd-ba93-a7e6d9f13533" providerId="ADAL" clId="{EFC51E81-1AB0-4D0F-B6DD-F2E870EE8102}" dt="2024-09-11T15:52:58.596" v="232" actId="26606"/>
          <ac:spMkLst>
            <pc:docMk/>
            <pc:sldMk cId="3760886812" sldId="334"/>
            <ac:spMk id="31" creationId="{8F451A30-466B-4996-9BA5-CD6ABCC6D558}"/>
          </ac:spMkLst>
        </pc:spChg>
        <pc:picChg chg="add mod">
          <ac:chgData name="Juliann Bergin" userId="add4cf3d-e80b-4ccd-ba93-a7e6d9f13533" providerId="ADAL" clId="{EFC51E81-1AB0-4D0F-B6DD-F2E870EE8102}" dt="2024-09-11T15:54:43.369" v="250" actId="14100"/>
          <ac:picMkLst>
            <pc:docMk/>
            <pc:sldMk cId="3760886812" sldId="334"/>
            <ac:picMk id="7" creationId="{00000000-0000-0000-0000-000000000000}"/>
          </ac:picMkLst>
        </pc:picChg>
        <pc:picChg chg="del mod replId">
          <ac:chgData name="Juliann Bergin" userId="add4cf3d-e80b-4ccd-ba93-a7e6d9f13533" providerId="ADAL" clId="{EFC51E81-1AB0-4D0F-B6DD-F2E870EE8102}" dt="2024-09-11T15:52:58.596" v="232" actId="26606"/>
          <ac:picMkLst>
            <pc:docMk/>
            <pc:sldMk cId="3760886812" sldId="334"/>
            <ac:picMk id="22" creationId="{00000000-0000-0000-0000-000000000000}"/>
          </ac:picMkLst>
        </pc:picChg>
      </pc:sldChg>
      <pc:sldChg chg="modSp mod">
        <pc:chgData name="Juliann Bergin" userId="add4cf3d-e80b-4ccd-ba93-a7e6d9f13533" providerId="ADAL" clId="{EFC51E81-1AB0-4D0F-B6DD-F2E870EE8102}" dt="2024-09-12T09:49:19.776" v="1002" actId="962"/>
        <pc:sldMkLst>
          <pc:docMk/>
          <pc:sldMk cId="369158931" sldId="337"/>
        </pc:sldMkLst>
        <pc:spChg chg="mod">
          <ac:chgData name="Juliann Bergin" userId="add4cf3d-e80b-4ccd-ba93-a7e6d9f13533" providerId="ADAL" clId="{EFC51E81-1AB0-4D0F-B6DD-F2E870EE8102}" dt="2024-09-11T13:44:39.887" v="121" actId="20577"/>
          <ac:spMkLst>
            <pc:docMk/>
            <pc:sldMk cId="369158931" sldId="337"/>
            <ac:spMk id="2" creationId="{00000000-0000-0000-0000-000000000000}"/>
          </ac:spMkLst>
        </pc:spChg>
        <pc:picChg chg="mod">
          <ac:chgData name="Juliann Bergin" userId="add4cf3d-e80b-4ccd-ba93-a7e6d9f13533" providerId="ADAL" clId="{EFC51E81-1AB0-4D0F-B6DD-F2E870EE8102}" dt="2024-09-12T09:48:52.523" v="886" actId="962"/>
          <ac:picMkLst>
            <pc:docMk/>
            <pc:sldMk cId="369158931" sldId="337"/>
            <ac:picMk id="7" creationId="{BB5F8D86-2EBC-D88B-7C85-7C631686CDE3}"/>
          </ac:picMkLst>
        </pc:picChg>
        <pc:picChg chg="mod">
          <ac:chgData name="Juliann Bergin" userId="add4cf3d-e80b-4ccd-ba93-a7e6d9f13533" providerId="ADAL" clId="{EFC51E81-1AB0-4D0F-B6DD-F2E870EE8102}" dt="2024-09-12T09:49:19.776" v="1002" actId="962"/>
          <ac:picMkLst>
            <pc:docMk/>
            <pc:sldMk cId="369158931" sldId="337"/>
            <ac:picMk id="8" creationId="{29EEB08E-23FA-46C5-C633-294BB7CD08C2}"/>
          </ac:picMkLst>
        </pc:picChg>
      </pc:sldChg>
      <pc:sldChg chg="addSp delSp modSp mod setBg">
        <pc:chgData name="Juliann Bergin" userId="add4cf3d-e80b-4ccd-ba93-a7e6d9f13533" providerId="ADAL" clId="{EFC51E81-1AB0-4D0F-B6DD-F2E870EE8102}" dt="2024-09-12T09:46:11.317" v="751" actId="962"/>
        <pc:sldMkLst>
          <pc:docMk/>
          <pc:sldMk cId="882642678" sldId="342"/>
        </pc:sldMkLst>
        <pc:spChg chg="mod">
          <ac:chgData name="Juliann Bergin" userId="add4cf3d-e80b-4ccd-ba93-a7e6d9f13533" providerId="ADAL" clId="{EFC51E81-1AB0-4D0F-B6DD-F2E870EE8102}" dt="2024-09-11T15:56:09.272" v="253" actId="26606"/>
          <ac:spMkLst>
            <pc:docMk/>
            <pc:sldMk cId="882642678" sldId="342"/>
            <ac:spMk id="2" creationId="{00000000-0000-0000-0000-000000000000}"/>
          </ac:spMkLst>
        </pc:spChg>
        <pc:spChg chg="del">
          <ac:chgData name="Juliann Bergin" userId="add4cf3d-e80b-4ccd-ba93-a7e6d9f13533" providerId="ADAL" clId="{EFC51E81-1AB0-4D0F-B6DD-F2E870EE8102}" dt="2024-09-11T15:56:09.272" v="253" actId="26606"/>
          <ac:spMkLst>
            <pc:docMk/>
            <pc:sldMk cId="882642678" sldId="342"/>
            <ac:spMk id="3" creationId="{00000000-0000-0000-0000-000000000000}"/>
          </ac:spMkLst>
        </pc:spChg>
        <pc:spChg chg="add">
          <ac:chgData name="Juliann Bergin" userId="add4cf3d-e80b-4ccd-ba93-a7e6d9f13533" providerId="ADAL" clId="{EFC51E81-1AB0-4D0F-B6DD-F2E870EE8102}" dt="2024-09-11T15:56:09.272" v="253" actId="26606"/>
          <ac:spMkLst>
            <pc:docMk/>
            <pc:sldMk cId="882642678" sldId="342"/>
            <ac:spMk id="9" creationId="{BACC6370-2D7E-4714-9D71-7542949D7D5D}"/>
          </ac:spMkLst>
        </pc:spChg>
        <pc:spChg chg="add">
          <ac:chgData name="Juliann Bergin" userId="add4cf3d-e80b-4ccd-ba93-a7e6d9f13533" providerId="ADAL" clId="{EFC51E81-1AB0-4D0F-B6DD-F2E870EE8102}" dt="2024-09-11T15:56:09.272" v="253" actId="26606"/>
          <ac:spMkLst>
            <pc:docMk/>
            <pc:sldMk cId="882642678" sldId="342"/>
            <ac:spMk id="11" creationId="{256B2C21-A230-48C0-8DF1-C46611373C44}"/>
          </ac:spMkLst>
        </pc:spChg>
        <pc:spChg chg="add">
          <ac:chgData name="Juliann Bergin" userId="add4cf3d-e80b-4ccd-ba93-a7e6d9f13533" providerId="ADAL" clId="{EFC51E81-1AB0-4D0F-B6DD-F2E870EE8102}" dt="2024-09-11T15:56:09.272" v="253" actId="26606"/>
          <ac:spMkLst>
            <pc:docMk/>
            <pc:sldMk cId="882642678" sldId="342"/>
            <ac:spMk id="13" creationId="{3847E18C-932D-4C95-AABA-FEC7C9499AD7}"/>
          </ac:spMkLst>
        </pc:spChg>
        <pc:spChg chg="add">
          <ac:chgData name="Juliann Bergin" userId="add4cf3d-e80b-4ccd-ba93-a7e6d9f13533" providerId="ADAL" clId="{EFC51E81-1AB0-4D0F-B6DD-F2E870EE8102}" dt="2024-09-11T15:56:09.272" v="253" actId="26606"/>
          <ac:spMkLst>
            <pc:docMk/>
            <pc:sldMk cId="882642678" sldId="342"/>
            <ac:spMk id="15" creationId="{3150CB11-0C61-439E-910F-5787759E72A0}"/>
          </ac:spMkLst>
        </pc:spChg>
        <pc:spChg chg="add">
          <ac:chgData name="Juliann Bergin" userId="add4cf3d-e80b-4ccd-ba93-a7e6d9f13533" providerId="ADAL" clId="{EFC51E81-1AB0-4D0F-B6DD-F2E870EE8102}" dt="2024-09-11T15:56:09.272" v="253" actId="26606"/>
          <ac:spMkLst>
            <pc:docMk/>
            <pc:sldMk cId="882642678" sldId="342"/>
            <ac:spMk id="17" creationId="{43F8A58B-5155-44CE-A5FF-7647B47D0A7A}"/>
          </ac:spMkLst>
        </pc:spChg>
        <pc:spChg chg="add">
          <ac:chgData name="Juliann Bergin" userId="add4cf3d-e80b-4ccd-ba93-a7e6d9f13533" providerId="ADAL" clId="{EFC51E81-1AB0-4D0F-B6DD-F2E870EE8102}" dt="2024-09-11T15:56:09.272" v="253" actId="26606"/>
          <ac:spMkLst>
            <pc:docMk/>
            <pc:sldMk cId="882642678" sldId="342"/>
            <ac:spMk id="19" creationId="{443F2ACA-E6D6-4028-82DD-F03C262D5DE6}"/>
          </ac:spMkLst>
        </pc:spChg>
        <pc:graphicFrameChg chg="add mod">
          <ac:chgData name="Juliann Bergin" userId="add4cf3d-e80b-4ccd-ba93-a7e6d9f13533" providerId="ADAL" clId="{EFC51E81-1AB0-4D0F-B6DD-F2E870EE8102}" dt="2024-09-12T09:46:11.317" v="751" actId="962"/>
          <ac:graphicFrameMkLst>
            <pc:docMk/>
            <pc:sldMk cId="882642678" sldId="342"/>
            <ac:graphicFrameMk id="5" creationId="{E2ED5D49-C7FB-C3C2-F500-BC8479F10A70}"/>
          </ac:graphicFrameMkLst>
        </pc:graphicFrameChg>
      </pc:sldChg>
      <pc:sldChg chg="addSp delSp modSp mod setBg">
        <pc:chgData name="Juliann Bergin" userId="add4cf3d-e80b-4ccd-ba93-a7e6d9f13533" providerId="ADAL" clId="{EFC51E81-1AB0-4D0F-B6DD-F2E870EE8102}" dt="2024-09-12T09:51:53.391" v="1276" actId="962"/>
        <pc:sldMkLst>
          <pc:docMk/>
          <pc:sldMk cId="979039319" sldId="343"/>
        </pc:sldMkLst>
        <pc:spChg chg="mod">
          <ac:chgData name="Juliann Bergin" userId="add4cf3d-e80b-4ccd-ba93-a7e6d9f13533" providerId="ADAL" clId="{EFC51E81-1AB0-4D0F-B6DD-F2E870EE8102}" dt="2024-09-11T16:57:02.070" v="384" actId="26606"/>
          <ac:spMkLst>
            <pc:docMk/>
            <pc:sldMk cId="979039319" sldId="343"/>
            <ac:spMk id="2" creationId="{00000000-0000-0000-0000-000000000000}"/>
          </ac:spMkLst>
        </pc:spChg>
        <pc:spChg chg="mod">
          <ac:chgData name="Juliann Bergin" userId="add4cf3d-e80b-4ccd-ba93-a7e6d9f13533" providerId="ADAL" clId="{EFC51E81-1AB0-4D0F-B6DD-F2E870EE8102}" dt="2024-09-11T16:57:02.070" v="384" actId="26606"/>
          <ac:spMkLst>
            <pc:docMk/>
            <pc:sldMk cId="979039319" sldId="343"/>
            <ac:spMk id="3" creationId="{00000000-0000-0000-0000-000000000000}"/>
          </ac:spMkLst>
        </pc:spChg>
        <pc:spChg chg="add mod">
          <ac:chgData name="Juliann Bergin" userId="add4cf3d-e80b-4ccd-ba93-a7e6d9f13533" providerId="ADAL" clId="{EFC51E81-1AB0-4D0F-B6DD-F2E870EE8102}" dt="2024-09-11T16:57:02.070" v="384" actId="26606"/>
          <ac:spMkLst>
            <pc:docMk/>
            <pc:sldMk cId="979039319" sldId="343"/>
            <ac:spMk id="7" creationId="{5053DD51-A453-112B-9207-CE620A8C8CCE}"/>
          </ac:spMkLst>
        </pc:spChg>
        <pc:spChg chg="add del">
          <ac:chgData name="Juliann Bergin" userId="add4cf3d-e80b-4ccd-ba93-a7e6d9f13533" providerId="ADAL" clId="{EFC51E81-1AB0-4D0F-B6DD-F2E870EE8102}" dt="2024-09-11T16:57:02.070" v="384" actId="26606"/>
          <ac:spMkLst>
            <pc:docMk/>
            <pc:sldMk cId="979039319" sldId="343"/>
            <ac:spMk id="9" creationId="{7FF47CB7-972F-479F-A36D-9E72D26EC8DA}"/>
          </ac:spMkLst>
        </pc:spChg>
        <pc:spChg chg="add del">
          <ac:chgData name="Juliann Bergin" userId="add4cf3d-e80b-4ccd-ba93-a7e6d9f13533" providerId="ADAL" clId="{EFC51E81-1AB0-4D0F-B6DD-F2E870EE8102}" dt="2024-09-11T16:57:02.070" v="384" actId="26606"/>
          <ac:spMkLst>
            <pc:docMk/>
            <pc:sldMk cId="979039319" sldId="343"/>
            <ac:spMk id="11" creationId="{0D153B68-5844-490D-8E67-F616D6D721CA}"/>
          </ac:spMkLst>
        </pc:spChg>
        <pc:spChg chg="add del">
          <ac:chgData name="Juliann Bergin" userId="add4cf3d-e80b-4ccd-ba93-a7e6d9f13533" providerId="ADAL" clId="{EFC51E81-1AB0-4D0F-B6DD-F2E870EE8102}" dt="2024-09-11T16:57:02.070" v="384" actId="26606"/>
          <ac:spMkLst>
            <pc:docMk/>
            <pc:sldMk cId="979039319" sldId="343"/>
            <ac:spMk id="13" creationId="{9A0D773F-7A7D-4DBB-9DEA-86BB8B8F4BC8}"/>
          </ac:spMkLst>
        </pc:spChg>
        <pc:spChg chg="add">
          <ac:chgData name="Juliann Bergin" userId="add4cf3d-e80b-4ccd-ba93-a7e6d9f13533" providerId="ADAL" clId="{EFC51E81-1AB0-4D0F-B6DD-F2E870EE8102}" dt="2024-09-11T16:57:02.070" v="384" actId="26606"/>
          <ac:spMkLst>
            <pc:docMk/>
            <pc:sldMk cId="979039319" sldId="343"/>
            <ac:spMk id="18" creationId="{DBC6133C-0615-4CE4-9132-37E609A9BDFA}"/>
          </ac:spMkLst>
        </pc:spChg>
        <pc:spChg chg="add">
          <ac:chgData name="Juliann Bergin" userId="add4cf3d-e80b-4ccd-ba93-a7e6d9f13533" providerId="ADAL" clId="{EFC51E81-1AB0-4D0F-B6DD-F2E870EE8102}" dt="2024-09-11T16:57:02.070" v="384" actId="26606"/>
          <ac:spMkLst>
            <pc:docMk/>
            <pc:sldMk cId="979039319" sldId="343"/>
            <ac:spMk id="20" creationId="{169CC832-2974-4E8D-90ED-3E2941BA7336}"/>
          </ac:spMkLst>
        </pc:spChg>
        <pc:spChg chg="add">
          <ac:chgData name="Juliann Bergin" userId="add4cf3d-e80b-4ccd-ba93-a7e6d9f13533" providerId="ADAL" clId="{EFC51E81-1AB0-4D0F-B6DD-F2E870EE8102}" dt="2024-09-11T16:57:02.070" v="384" actId="26606"/>
          <ac:spMkLst>
            <pc:docMk/>
            <pc:sldMk cId="979039319" sldId="343"/>
            <ac:spMk id="22" creationId="{55222F96-971A-4F90-B841-6BAB416C7AC1}"/>
          </ac:spMkLst>
        </pc:spChg>
        <pc:spChg chg="add">
          <ac:chgData name="Juliann Bergin" userId="add4cf3d-e80b-4ccd-ba93-a7e6d9f13533" providerId="ADAL" clId="{EFC51E81-1AB0-4D0F-B6DD-F2E870EE8102}" dt="2024-09-11T16:57:02.070" v="384" actId="26606"/>
          <ac:spMkLst>
            <pc:docMk/>
            <pc:sldMk cId="979039319" sldId="343"/>
            <ac:spMk id="24" creationId="{08980754-6F4B-43C9-B9BE-127B6BED6586}"/>
          </ac:spMkLst>
        </pc:spChg>
        <pc:spChg chg="add">
          <ac:chgData name="Juliann Bergin" userId="add4cf3d-e80b-4ccd-ba93-a7e6d9f13533" providerId="ADAL" clId="{EFC51E81-1AB0-4D0F-B6DD-F2E870EE8102}" dt="2024-09-11T16:57:02.070" v="384" actId="26606"/>
          <ac:spMkLst>
            <pc:docMk/>
            <pc:sldMk cId="979039319" sldId="343"/>
            <ac:spMk id="26" creationId="{2C1BBA94-3F40-40AA-8BB9-E69E25E537C1}"/>
          </ac:spMkLst>
        </pc:spChg>
        <pc:picChg chg="del mod">
          <ac:chgData name="Juliann Bergin" userId="add4cf3d-e80b-4ccd-ba93-a7e6d9f13533" providerId="ADAL" clId="{EFC51E81-1AB0-4D0F-B6DD-F2E870EE8102}" dt="2024-09-11T16:56:58.792" v="383" actId="478"/>
          <ac:picMkLst>
            <pc:docMk/>
            <pc:sldMk cId="979039319" sldId="343"/>
            <ac:picMk id="4" creationId="{00000000-0000-0000-0000-000000000000}"/>
          </ac:picMkLst>
        </pc:picChg>
        <pc:picChg chg="add mod">
          <ac:chgData name="Juliann Bergin" userId="add4cf3d-e80b-4ccd-ba93-a7e6d9f13533" providerId="ADAL" clId="{EFC51E81-1AB0-4D0F-B6DD-F2E870EE8102}" dt="2024-09-12T09:51:53.391" v="1276" actId="962"/>
          <ac:picMkLst>
            <pc:docMk/>
            <pc:sldMk cId="979039319" sldId="343"/>
            <ac:picMk id="6" creationId="{D46535D5-2C1A-DFB0-2C54-299A99EE68E4}"/>
          </ac:picMkLst>
        </pc:picChg>
      </pc:sldChg>
      <pc:sldChg chg="addSp delSp modSp mod setBg">
        <pc:chgData name="Juliann Bergin" userId="add4cf3d-e80b-4ccd-ba93-a7e6d9f13533" providerId="ADAL" clId="{EFC51E81-1AB0-4D0F-B6DD-F2E870EE8102}" dt="2024-09-11T15:56:56.180" v="258" actId="255"/>
        <pc:sldMkLst>
          <pc:docMk/>
          <pc:sldMk cId="1027876554" sldId="344"/>
        </pc:sldMkLst>
        <pc:spChg chg="mod">
          <ac:chgData name="Juliann Bergin" userId="add4cf3d-e80b-4ccd-ba93-a7e6d9f13533" providerId="ADAL" clId="{EFC51E81-1AB0-4D0F-B6DD-F2E870EE8102}" dt="2024-09-11T15:56:45.151" v="257" actId="26606"/>
          <ac:spMkLst>
            <pc:docMk/>
            <pc:sldMk cId="1027876554" sldId="344"/>
            <ac:spMk id="2" creationId="{00000000-0000-0000-0000-000000000000}"/>
          </ac:spMkLst>
        </pc:spChg>
        <pc:spChg chg="mod">
          <ac:chgData name="Juliann Bergin" userId="add4cf3d-e80b-4ccd-ba93-a7e6d9f13533" providerId="ADAL" clId="{EFC51E81-1AB0-4D0F-B6DD-F2E870EE8102}" dt="2024-09-11T15:56:56.180" v="258" actId="255"/>
          <ac:spMkLst>
            <pc:docMk/>
            <pc:sldMk cId="1027876554" sldId="344"/>
            <ac:spMk id="3" creationId="{00000000-0000-0000-0000-000000000000}"/>
          </ac:spMkLst>
        </pc:spChg>
        <pc:spChg chg="add del">
          <ac:chgData name="Juliann Bergin" userId="add4cf3d-e80b-4ccd-ba93-a7e6d9f13533" providerId="ADAL" clId="{EFC51E81-1AB0-4D0F-B6DD-F2E870EE8102}" dt="2024-09-11T15:56:45.131" v="256" actId="26606"/>
          <ac:spMkLst>
            <pc:docMk/>
            <pc:sldMk cId="1027876554" sldId="344"/>
            <ac:spMk id="9" creationId="{131BAD53-4E89-4F62-BBB7-26359763ED39}"/>
          </ac:spMkLst>
        </pc:spChg>
        <pc:spChg chg="add del">
          <ac:chgData name="Juliann Bergin" userId="add4cf3d-e80b-4ccd-ba93-a7e6d9f13533" providerId="ADAL" clId="{EFC51E81-1AB0-4D0F-B6DD-F2E870EE8102}" dt="2024-09-11T15:56:45.131" v="256" actId="26606"/>
          <ac:spMkLst>
            <pc:docMk/>
            <pc:sldMk cId="1027876554" sldId="344"/>
            <ac:spMk id="11" creationId="{62756DA2-40EB-4C6F-B962-5822FFB54FB6}"/>
          </ac:spMkLst>
        </pc:spChg>
        <pc:spChg chg="add">
          <ac:chgData name="Juliann Bergin" userId="add4cf3d-e80b-4ccd-ba93-a7e6d9f13533" providerId="ADAL" clId="{EFC51E81-1AB0-4D0F-B6DD-F2E870EE8102}" dt="2024-09-11T15:56:45.151" v="257" actId="26606"/>
          <ac:spMkLst>
            <pc:docMk/>
            <pc:sldMk cId="1027876554" sldId="344"/>
            <ac:spMk id="14" creationId="{201CC55D-ED54-4C5C-95E6-10947BD1103B}"/>
          </ac:spMkLst>
        </pc:spChg>
        <pc:spChg chg="add">
          <ac:chgData name="Juliann Bergin" userId="add4cf3d-e80b-4ccd-ba93-a7e6d9f13533" providerId="ADAL" clId="{EFC51E81-1AB0-4D0F-B6DD-F2E870EE8102}" dt="2024-09-11T15:56:45.151" v="257" actId="26606"/>
          <ac:spMkLst>
            <pc:docMk/>
            <pc:sldMk cId="1027876554" sldId="344"/>
            <ac:spMk id="15" creationId="{3873B707-463F-40B0-8227-E8CC6C67EB25}"/>
          </ac:spMkLst>
        </pc:spChg>
        <pc:spChg chg="add">
          <ac:chgData name="Juliann Bergin" userId="add4cf3d-e80b-4ccd-ba93-a7e6d9f13533" providerId="ADAL" clId="{EFC51E81-1AB0-4D0F-B6DD-F2E870EE8102}" dt="2024-09-11T15:56:45.151" v="257" actId="26606"/>
          <ac:spMkLst>
            <pc:docMk/>
            <pc:sldMk cId="1027876554" sldId="344"/>
            <ac:spMk id="17" creationId="{C13237C8-E62C-4F0D-A318-BD6FB6C2D138}"/>
          </ac:spMkLst>
        </pc:spChg>
        <pc:spChg chg="add">
          <ac:chgData name="Juliann Bergin" userId="add4cf3d-e80b-4ccd-ba93-a7e6d9f13533" providerId="ADAL" clId="{EFC51E81-1AB0-4D0F-B6DD-F2E870EE8102}" dt="2024-09-11T15:56:45.151" v="257" actId="26606"/>
          <ac:spMkLst>
            <pc:docMk/>
            <pc:sldMk cId="1027876554" sldId="344"/>
            <ac:spMk id="19" creationId="{19C9EAEA-39D0-4B0E-A0EB-51E7B26740B1}"/>
          </ac:spMkLst>
        </pc:spChg>
        <pc:grpChg chg="add">
          <ac:chgData name="Juliann Bergin" userId="add4cf3d-e80b-4ccd-ba93-a7e6d9f13533" providerId="ADAL" clId="{EFC51E81-1AB0-4D0F-B6DD-F2E870EE8102}" dt="2024-09-11T15:56:45.151" v="257" actId="26606"/>
          <ac:grpSpMkLst>
            <pc:docMk/>
            <pc:sldMk cId="1027876554" sldId="344"/>
            <ac:grpSpMk id="16" creationId="{1DE889C7-FAD6-4397-98E2-05D503484459}"/>
          </ac:grpSpMkLst>
        </pc:grpChg>
        <pc:picChg chg="mod">
          <ac:chgData name="Juliann Bergin" userId="add4cf3d-e80b-4ccd-ba93-a7e6d9f13533" providerId="ADAL" clId="{EFC51E81-1AB0-4D0F-B6DD-F2E870EE8102}" dt="2024-09-11T15:56:45.151" v="257" actId="26606"/>
          <ac:picMkLst>
            <pc:docMk/>
            <pc:sldMk cId="1027876554" sldId="344"/>
            <ac:picMk id="4" creationId="{00000000-0000-0000-0000-000000000000}"/>
          </ac:picMkLst>
        </pc:picChg>
      </pc:sldChg>
      <pc:sldChg chg="addSp delSp modSp mod setBg">
        <pc:chgData name="Juliann Bergin" userId="add4cf3d-e80b-4ccd-ba93-a7e6d9f13533" providerId="ADAL" clId="{EFC51E81-1AB0-4D0F-B6DD-F2E870EE8102}" dt="2024-09-11T15:57:14.903" v="261" actId="26606"/>
        <pc:sldMkLst>
          <pc:docMk/>
          <pc:sldMk cId="1327396196" sldId="346"/>
        </pc:sldMkLst>
        <pc:spChg chg="mod">
          <ac:chgData name="Juliann Bergin" userId="add4cf3d-e80b-4ccd-ba93-a7e6d9f13533" providerId="ADAL" clId="{EFC51E81-1AB0-4D0F-B6DD-F2E870EE8102}" dt="2024-09-11T15:57:14.903" v="261" actId="26606"/>
          <ac:spMkLst>
            <pc:docMk/>
            <pc:sldMk cId="1327396196" sldId="346"/>
            <ac:spMk id="2" creationId="{00000000-0000-0000-0000-000000000000}"/>
          </ac:spMkLst>
        </pc:spChg>
        <pc:spChg chg="mod">
          <ac:chgData name="Juliann Bergin" userId="add4cf3d-e80b-4ccd-ba93-a7e6d9f13533" providerId="ADAL" clId="{EFC51E81-1AB0-4D0F-B6DD-F2E870EE8102}" dt="2024-09-11T15:57:14.903" v="261" actId="26606"/>
          <ac:spMkLst>
            <pc:docMk/>
            <pc:sldMk cId="1327396196" sldId="346"/>
            <ac:spMk id="5" creationId="{00000000-0000-0000-0000-000000000000}"/>
          </ac:spMkLst>
        </pc:spChg>
        <pc:spChg chg="add del">
          <ac:chgData name="Juliann Bergin" userId="add4cf3d-e80b-4ccd-ba93-a7e6d9f13533" providerId="ADAL" clId="{EFC51E81-1AB0-4D0F-B6DD-F2E870EE8102}" dt="2024-09-11T15:57:14.889" v="260" actId="26606"/>
          <ac:spMkLst>
            <pc:docMk/>
            <pc:sldMk cId="1327396196" sldId="346"/>
            <ac:spMk id="5131" creationId="{743AA782-23D1-4521-8CAD-47662984AA08}"/>
          </ac:spMkLst>
        </pc:spChg>
        <pc:spChg chg="add del">
          <ac:chgData name="Juliann Bergin" userId="add4cf3d-e80b-4ccd-ba93-a7e6d9f13533" providerId="ADAL" clId="{EFC51E81-1AB0-4D0F-B6DD-F2E870EE8102}" dt="2024-09-11T15:57:14.889" v="260" actId="26606"/>
          <ac:spMkLst>
            <pc:docMk/>
            <pc:sldMk cId="1327396196" sldId="346"/>
            <ac:spMk id="5133" creationId="{71877DBC-BB60-40F0-AC93-2ACDBAAE60CE}"/>
          </ac:spMkLst>
        </pc:spChg>
        <pc:spChg chg="add">
          <ac:chgData name="Juliann Bergin" userId="add4cf3d-e80b-4ccd-ba93-a7e6d9f13533" providerId="ADAL" clId="{EFC51E81-1AB0-4D0F-B6DD-F2E870EE8102}" dt="2024-09-11T15:57:14.903" v="261" actId="26606"/>
          <ac:spMkLst>
            <pc:docMk/>
            <pc:sldMk cId="1327396196" sldId="346"/>
            <ac:spMk id="5137" creationId="{B0B8DCBA-FEED-46EF-A140-35B904015B49}"/>
          </ac:spMkLst>
        </pc:spChg>
        <pc:spChg chg="add">
          <ac:chgData name="Juliann Bergin" userId="add4cf3d-e80b-4ccd-ba93-a7e6d9f13533" providerId="ADAL" clId="{EFC51E81-1AB0-4D0F-B6DD-F2E870EE8102}" dt="2024-09-11T15:57:14.903" v="261" actId="26606"/>
          <ac:spMkLst>
            <pc:docMk/>
            <pc:sldMk cId="1327396196" sldId="346"/>
            <ac:spMk id="5138" creationId="{D5B0017B-2ECA-49AF-B397-DC140825DF8D}"/>
          </ac:spMkLst>
        </pc:spChg>
        <pc:grpChg chg="add">
          <ac:chgData name="Juliann Bergin" userId="add4cf3d-e80b-4ccd-ba93-a7e6d9f13533" providerId="ADAL" clId="{EFC51E81-1AB0-4D0F-B6DD-F2E870EE8102}" dt="2024-09-11T15:57:14.903" v="261" actId="26606"/>
          <ac:grpSpMkLst>
            <pc:docMk/>
            <pc:sldMk cId="1327396196" sldId="346"/>
            <ac:grpSpMk id="5139" creationId="{AE1C45F0-260A-458C-96ED-C1F6D2151219}"/>
          </ac:grpSpMkLst>
        </pc:grpChg>
        <pc:picChg chg="mod">
          <ac:chgData name="Juliann Bergin" userId="add4cf3d-e80b-4ccd-ba93-a7e6d9f13533" providerId="ADAL" clId="{EFC51E81-1AB0-4D0F-B6DD-F2E870EE8102}" dt="2024-09-11T15:57:14.903" v="261" actId="26606"/>
          <ac:picMkLst>
            <pc:docMk/>
            <pc:sldMk cId="1327396196" sldId="346"/>
            <ac:picMk id="5126" creationId="{00000000-0000-0000-0000-000000000000}"/>
          </ac:picMkLst>
        </pc:picChg>
        <pc:cxnChg chg="add">
          <ac:chgData name="Juliann Bergin" userId="add4cf3d-e80b-4ccd-ba93-a7e6d9f13533" providerId="ADAL" clId="{EFC51E81-1AB0-4D0F-B6DD-F2E870EE8102}" dt="2024-09-11T15:57:14.903" v="261" actId="26606"/>
          <ac:cxnSpMkLst>
            <pc:docMk/>
            <pc:sldMk cId="1327396196" sldId="346"/>
            <ac:cxnSpMk id="5140" creationId="{6CF1BAF6-AD41-4082-B212-8A1F9A2E8779}"/>
          </ac:cxnSpMkLst>
        </pc:cxnChg>
      </pc:sldChg>
      <pc:sldChg chg="addSp delSp modSp mod setBg addAnim">
        <pc:chgData name="Juliann Bergin" userId="add4cf3d-e80b-4ccd-ba93-a7e6d9f13533" providerId="ADAL" clId="{EFC51E81-1AB0-4D0F-B6DD-F2E870EE8102}" dt="2024-09-11T15:49:59" v="195"/>
        <pc:sldMkLst>
          <pc:docMk/>
          <pc:sldMk cId="3308472456" sldId="347"/>
        </pc:sldMkLst>
        <pc:spChg chg="mod ord">
          <ac:chgData name="Juliann Bergin" userId="add4cf3d-e80b-4ccd-ba93-a7e6d9f13533" providerId="ADAL" clId="{EFC51E81-1AB0-4D0F-B6DD-F2E870EE8102}" dt="2024-09-11T15:49:58.992" v="194" actId="26606"/>
          <ac:spMkLst>
            <pc:docMk/>
            <pc:sldMk cId="3308472456" sldId="347"/>
            <ac:spMk id="5" creationId="{00000000-0000-0000-0000-000000000000}"/>
          </ac:spMkLst>
        </pc:spChg>
        <pc:spChg chg="add del">
          <ac:chgData name="Juliann Bergin" userId="add4cf3d-e80b-4ccd-ba93-a7e6d9f13533" providerId="ADAL" clId="{EFC51E81-1AB0-4D0F-B6DD-F2E870EE8102}" dt="2024-09-11T15:49:58.983" v="193" actId="26606"/>
          <ac:spMkLst>
            <pc:docMk/>
            <pc:sldMk cId="3308472456" sldId="347"/>
            <ac:spMk id="13" creationId="{19D32F93-50AC-4C46-A5DB-291C60DDB7BD}"/>
          </ac:spMkLst>
        </pc:spChg>
        <pc:spChg chg="add del">
          <ac:chgData name="Juliann Bergin" userId="add4cf3d-e80b-4ccd-ba93-a7e6d9f13533" providerId="ADAL" clId="{EFC51E81-1AB0-4D0F-B6DD-F2E870EE8102}" dt="2024-09-11T15:49:58.983" v="193" actId="26606"/>
          <ac:spMkLst>
            <pc:docMk/>
            <pc:sldMk cId="3308472456" sldId="347"/>
            <ac:spMk id="15" creationId="{86FD7672-78BE-4D6F-A711-2CDB79B52DFF}"/>
          </ac:spMkLst>
        </pc:spChg>
        <pc:spChg chg="add del">
          <ac:chgData name="Juliann Bergin" userId="add4cf3d-e80b-4ccd-ba93-a7e6d9f13533" providerId="ADAL" clId="{EFC51E81-1AB0-4D0F-B6DD-F2E870EE8102}" dt="2024-09-11T15:49:58.983" v="193" actId="26606"/>
          <ac:spMkLst>
            <pc:docMk/>
            <pc:sldMk cId="3308472456" sldId="347"/>
            <ac:spMk id="17" creationId="{827DC2C4-B485-428A-BF4A-472D2967F47F}"/>
          </ac:spMkLst>
        </pc:spChg>
        <pc:spChg chg="add del">
          <ac:chgData name="Juliann Bergin" userId="add4cf3d-e80b-4ccd-ba93-a7e6d9f13533" providerId="ADAL" clId="{EFC51E81-1AB0-4D0F-B6DD-F2E870EE8102}" dt="2024-09-11T15:49:58.983" v="193" actId="26606"/>
          <ac:spMkLst>
            <pc:docMk/>
            <pc:sldMk cId="3308472456" sldId="347"/>
            <ac:spMk id="19" creationId="{4A62647B-1222-407C-8740-5A497612B1F5}"/>
          </ac:spMkLst>
        </pc:spChg>
        <pc:spChg chg="add">
          <ac:chgData name="Juliann Bergin" userId="add4cf3d-e80b-4ccd-ba93-a7e6d9f13533" providerId="ADAL" clId="{EFC51E81-1AB0-4D0F-B6DD-F2E870EE8102}" dt="2024-09-11T15:49:58.992" v="194" actId="26606"/>
          <ac:spMkLst>
            <pc:docMk/>
            <pc:sldMk cId="3308472456" sldId="347"/>
            <ac:spMk id="21" creationId="{37C89E4B-3C9F-44B9-8B86-D9E3D112D8EC}"/>
          </ac:spMkLst>
        </pc:spChg>
        <pc:picChg chg="mod">
          <ac:chgData name="Juliann Bergin" userId="add4cf3d-e80b-4ccd-ba93-a7e6d9f13533" providerId="ADAL" clId="{EFC51E81-1AB0-4D0F-B6DD-F2E870EE8102}" dt="2024-09-11T15:49:58.992" v="194" actId="26606"/>
          <ac:picMkLst>
            <pc:docMk/>
            <pc:sldMk cId="3308472456" sldId="347"/>
            <ac:picMk id="8" creationId="{00000000-0000-0000-0000-000000000000}"/>
          </ac:picMkLst>
        </pc:picChg>
        <pc:cxnChg chg="add">
          <ac:chgData name="Juliann Bergin" userId="add4cf3d-e80b-4ccd-ba93-a7e6d9f13533" providerId="ADAL" clId="{EFC51E81-1AB0-4D0F-B6DD-F2E870EE8102}" dt="2024-09-11T15:49:58.992" v="194" actId="26606"/>
          <ac:cxnSpMkLst>
            <pc:docMk/>
            <pc:sldMk cId="3308472456" sldId="347"/>
            <ac:cxnSpMk id="22" creationId="{AA2EAA10-076F-46BD-8F0F-B9A2FB77A85C}"/>
          </ac:cxnSpMkLst>
        </pc:cxnChg>
        <pc:cxnChg chg="add">
          <ac:chgData name="Juliann Bergin" userId="add4cf3d-e80b-4ccd-ba93-a7e6d9f13533" providerId="ADAL" clId="{EFC51E81-1AB0-4D0F-B6DD-F2E870EE8102}" dt="2024-09-11T15:49:58.992" v="194" actId="26606"/>
          <ac:cxnSpMkLst>
            <pc:docMk/>
            <pc:sldMk cId="3308472456" sldId="347"/>
            <ac:cxnSpMk id="23" creationId="{D891E407-403B-4764-86C9-33A56D3BCAA3}"/>
          </ac:cxnSpMkLst>
        </pc:cxnChg>
      </pc:sldChg>
      <pc:sldChg chg="addSp modSp mod setBg addAnim">
        <pc:chgData name="Juliann Bergin" userId="add4cf3d-e80b-4ccd-ba93-a7e6d9f13533" providerId="ADAL" clId="{EFC51E81-1AB0-4D0F-B6DD-F2E870EE8102}" dt="2024-09-11T15:55:46.312" v="252"/>
        <pc:sldMkLst>
          <pc:docMk/>
          <pc:sldMk cId="3914015308" sldId="349"/>
        </pc:sldMkLst>
        <pc:spChg chg="mod ord">
          <ac:chgData name="Juliann Bergin" userId="add4cf3d-e80b-4ccd-ba93-a7e6d9f13533" providerId="ADAL" clId="{EFC51E81-1AB0-4D0F-B6DD-F2E870EE8102}" dt="2024-09-11T15:55:46.312" v="251" actId="26606"/>
          <ac:spMkLst>
            <pc:docMk/>
            <pc:sldMk cId="3914015308" sldId="349"/>
            <ac:spMk id="5" creationId="{00000000-0000-0000-0000-000000000000}"/>
          </ac:spMkLst>
        </pc:spChg>
        <pc:spChg chg="add">
          <ac:chgData name="Juliann Bergin" userId="add4cf3d-e80b-4ccd-ba93-a7e6d9f13533" providerId="ADAL" clId="{EFC51E81-1AB0-4D0F-B6DD-F2E870EE8102}" dt="2024-09-11T15:55:46.312" v="251" actId="26606"/>
          <ac:spMkLst>
            <pc:docMk/>
            <pc:sldMk cId="3914015308" sldId="349"/>
            <ac:spMk id="10" creationId="{37C89E4B-3C9F-44B9-8B86-D9E3D112D8EC}"/>
          </ac:spMkLst>
        </pc:spChg>
        <pc:picChg chg="mod">
          <ac:chgData name="Juliann Bergin" userId="add4cf3d-e80b-4ccd-ba93-a7e6d9f13533" providerId="ADAL" clId="{EFC51E81-1AB0-4D0F-B6DD-F2E870EE8102}" dt="2024-09-11T15:55:46.312" v="251" actId="26606"/>
          <ac:picMkLst>
            <pc:docMk/>
            <pc:sldMk cId="3914015308" sldId="349"/>
            <ac:picMk id="3" creationId="{00000000-0000-0000-0000-000000000000}"/>
          </ac:picMkLst>
        </pc:picChg>
        <pc:cxnChg chg="add">
          <ac:chgData name="Juliann Bergin" userId="add4cf3d-e80b-4ccd-ba93-a7e6d9f13533" providerId="ADAL" clId="{EFC51E81-1AB0-4D0F-B6DD-F2E870EE8102}" dt="2024-09-11T15:55:46.312" v="251" actId="26606"/>
          <ac:cxnSpMkLst>
            <pc:docMk/>
            <pc:sldMk cId="3914015308" sldId="349"/>
            <ac:cxnSpMk id="12" creationId="{AA2EAA10-076F-46BD-8F0F-B9A2FB77A85C}"/>
          </ac:cxnSpMkLst>
        </pc:cxnChg>
        <pc:cxnChg chg="add">
          <ac:chgData name="Juliann Bergin" userId="add4cf3d-e80b-4ccd-ba93-a7e6d9f13533" providerId="ADAL" clId="{EFC51E81-1AB0-4D0F-B6DD-F2E870EE8102}" dt="2024-09-11T15:55:46.312" v="251" actId="26606"/>
          <ac:cxnSpMkLst>
            <pc:docMk/>
            <pc:sldMk cId="3914015308" sldId="349"/>
            <ac:cxnSpMk id="14" creationId="{D891E407-403B-4764-86C9-33A56D3BCAA3}"/>
          </ac:cxnSpMkLst>
        </pc:cxnChg>
      </pc:sldChg>
      <pc:sldChg chg="addSp modSp mod setBg addAnim">
        <pc:chgData name="Juliann Bergin" userId="add4cf3d-e80b-4ccd-ba93-a7e6d9f13533" providerId="ADAL" clId="{EFC51E81-1AB0-4D0F-B6DD-F2E870EE8102}" dt="2024-09-11T15:57:28.998" v="280" actId="20577"/>
        <pc:sldMkLst>
          <pc:docMk/>
          <pc:sldMk cId="281585008" sldId="351"/>
        </pc:sldMkLst>
        <pc:spChg chg="mod ord">
          <ac:chgData name="Juliann Bergin" userId="add4cf3d-e80b-4ccd-ba93-a7e6d9f13533" providerId="ADAL" clId="{EFC51E81-1AB0-4D0F-B6DD-F2E870EE8102}" dt="2024-09-11T15:57:28.998" v="280" actId="20577"/>
          <ac:spMkLst>
            <pc:docMk/>
            <pc:sldMk cId="281585008" sldId="351"/>
            <ac:spMk id="5" creationId="{00000000-0000-0000-0000-000000000000}"/>
          </ac:spMkLst>
        </pc:spChg>
        <pc:spChg chg="add">
          <ac:chgData name="Juliann Bergin" userId="add4cf3d-e80b-4ccd-ba93-a7e6d9f13533" providerId="ADAL" clId="{EFC51E81-1AB0-4D0F-B6DD-F2E870EE8102}" dt="2024-09-11T15:57:20.697" v="262" actId="26606"/>
          <ac:spMkLst>
            <pc:docMk/>
            <pc:sldMk cId="281585008" sldId="351"/>
            <ac:spMk id="8203" creationId="{37C89E4B-3C9F-44B9-8B86-D9E3D112D8EC}"/>
          </ac:spMkLst>
        </pc:spChg>
        <pc:picChg chg="mod">
          <ac:chgData name="Juliann Bergin" userId="add4cf3d-e80b-4ccd-ba93-a7e6d9f13533" providerId="ADAL" clId="{EFC51E81-1AB0-4D0F-B6DD-F2E870EE8102}" dt="2024-09-11T15:57:20.697" v="262" actId="26606"/>
          <ac:picMkLst>
            <pc:docMk/>
            <pc:sldMk cId="281585008" sldId="351"/>
            <ac:picMk id="8198" creationId="{00000000-0000-0000-0000-000000000000}"/>
          </ac:picMkLst>
        </pc:picChg>
        <pc:cxnChg chg="add">
          <ac:chgData name="Juliann Bergin" userId="add4cf3d-e80b-4ccd-ba93-a7e6d9f13533" providerId="ADAL" clId="{EFC51E81-1AB0-4D0F-B6DD-F2E870EE8102}" dt="2024-09-11T15:57:20.697" v="262" actId="26606"/>
          <ac:cxnSpMkLst>
            <pc:docMk/>
            <pc:sldMk cId="281585008" sldId="351"/>
            <ac:cxnSpMk id="8205" creationId="{AA2EAA10-076F-46BD-8F0F-B9A2FB77A85C}"/>
          </ac:cxnSpMkLst>
        </pc:cxnChg>
        <pc:cxnChg chg="add">
          <ac:chgData name="Juliann Bergin" userId="add4cf3d-e80b-4ccd-ba93-a7e6d9f13533" providerId="ADAL" clId="{EFC51E81-1AB0-4D0F-B6DD-F2E870EE8102}" dt="2024-09-11T15:57:20.697" v="262" actId="26606"/>
          <ac:cxnSpMkLst>
            <pc:docMk/>
            <pc:sldMk cId="281585008" sldId="351"/>
            <ac:cxnSpMk id="8207" creationId="{D891E407-403B-4764-86C9-33A56D3BCAA3}"/>
          </ac:cxnSpMkLst>
        </pc:cxnChg>
      </pc:sldChg>
      <pc:sldChg chg="addSp modSp mod setBg">
        <pc:chgData name="Juliann Bergin" userId="add4cf3d-e80b-4ccd-ba93-a7e6d9f13533" providerId="ADAL" clId="{EFC51E81-1AB0-4D0F-B6DD-F2E870EE8102}" dt="2024-09-11T15:57:51.180" v="282" actId="26606"/>
        <pc:sldMkLst>
          <pc:docMk/>
          <pc:sldMk cId="1194392964" sldId="352"/>
        </pc:sldMkLst>
        <pc:spChg chg="mod">
          <ac:chgData name="Juliann Bergin" userId="add4cf3d-e80b-4ccd-ba93-a7e6d9f13533" providerId="ADAL" clId="{EFC51E81-1AB0-4D0F-B6DD-F2E870EE8102}" dt="2024-09-11T15:57:51.180" v="282" actId="26606"/>
          <ac:spMkLst>
            <pc:docMk/>
            <pc:sldMk cId="1194392964" sldId="352"/>
            <ac:spMk id="2" creationId="{00000000-0000-0000-0000-000000000000}"/>
          </ac:spMkLst>
        </pc:spChg>
        <pc:spChg chg="mod">
          <ac:chgData name="Juliann Bergin" userId="add4cf3d-e80b-4ccd-ba93-a7e6d9f13533" providerId="ADAL" clId="{EFC51E81-1AB0-4D0F-B6DD-F2E870EE8102}" dt="2024-09-11T15:57:51.180" v="282" actId="26606"/>
          <ac:spMkLst>
            <pc:docMk/>
            <pc:sldMk cId="1194392964" sldId="352"/>
            <ac:spMk id="3" creationId="{00000000-0000-0000-0000-000000000000}"/>
          </ac:spMkLst>
        </pc:spChg>
        <pc:spChg chg="add">
          <ac:chgData name="Juliann Bergin" userId="add4cf3d-e80b-4ccd-ba93-a7e6d9f13533" providerId="ADAL" clId="{EFC51E81-1AB0-4D0F-B6DD-F2E870EE8102}" dt="2024-09-11T15:57:51.180" v="282" actId="26606"/>
          <ac:spMkLst>
            <pc:docMk/>
            <pc:sldMk cId="1194392964" sldId="352"/>
            <ac:spMk id="9" creationId="{DBC6133C-0615-4CE4-9132-37E609A9BDFA}"/>
          </ac:spMkLst>
        </pc:spChg>
        <pc:spChg chg="add">
          <ac:chgData name="Juliann Bergin" userId="add4cf3d-e80b-4ccd-ba93-a7e6d9f13533" providerId="ADAL" clId="{EFC51E81-1AB0-4D0F-B6DD-F2E870EE8102}" dt="2024-09-11T15:57:51.180" v="282" actId="26606"/>
          <ac:spMkLst>
            <pc:docMk/>
            <pc:sldMk cId="1194392964" sldId="352"/>
            <ac:spMk id="11" creationId="{169CC832-2974-4E8D-90ED-3E2941BA7336}"/>
          </ac:spMkLst>
        </pc:spChg>
        <pc:spChg chg="add">
          <ac:chgData name="Juliann Bergin" userId="add4cf3d-e80b-4ccd-ba93-a7e6d9f13533" providerId="ADAL" clId="{EFC51E81-1AB0-4D0F-B6DD-F2E870EE8102}" dt="2024-09-11T15:57:51.180" v="282" actId="26606"/>
          <ac:spMkLst>
            <pc:docMk/>
            <pc:sldMk cId="1194392964" sldId="352"/>
            <ac:spMk id="13" creationId="{55222F96-971A-4F90-B841-6BAB416C7AC1}"/>
          </ac:spMkLst>
        </pc:spChg>
        <pc:spChg chg="add">
          <ac:chgData name="Juliann Bergin" userId="add4cf3d-e80b-4ccd-ba93-a7e6d9f13533" providerId="ADAL" clId="{EFC51E81-1AB0-4D0F-B6DD-F2E870EE8102}" dt="2024-09-11T15:57:51.180" v="282" actId="26606"/>
          <ac:spMkLst>
            <pc:docMk/>
            <pc:sldMk cId="1194392964" sldId="352"/>
            <ac:spMk id="15" creationId="{08980754-6F4B-43C9-B9BE-127B6BED6586}"/>
          </ac:spMkLst>
        </pc:spChg>
        <pc:spChg chg="add">
          <ac:chgData name="Juliann Bergin" userId="add4cf3d-e80b-4ccd-ba93-a7e6d9f13533" providerId="ADAL" clId="{EFC51E81-1AB0-4D0F-B6DD-F2E870EE8102}" dt="2024-09-11T15:57:51.180" v="282" actId="26606"/>
          <ac:spMkLst>
            <pc:docMk/>
            <pc:sldMk cId="1194392964" sldId="352"/>
            <ac:spMk id="17" creationId="{2C1BBA94-3F40-40AA-8BB9-E69E25E537C1}"/>
          </ac:spMkLst>
        </pc:spChg>
        <pc:picChg chg="mod">
          <ac:chgData name="Juliann Bergin" userId="add4cf3d-e80b-4ccd-ba93-a7e6d9f13533" providerId="ADAL" clId="{EFC51E81-1AB0-4D0F-B6DD-F2E870EE8102}" dt="2024-09-11T15:57:51.180" v="282" actId="26606"/>
          <ac:picMkLst>
            <pc:docMk/>
            <pc:sldMk cId="1194392964" sldId="352"/>
            <ac:picMk id="4" creationId="{00000000-0000-0000-0000-000000000000}"/>
          </ac:picMkLst>
        </pc:picChg>
      </pc:sldChg>
      <pc:sldChg chg="addSp modSp mod setBg">
        <pc:chgData name="Juliann Bergin" userId="add4cf3d-e80b-4ccd-ba93-a7e6d9f13533" providerId="ADAL" clId="{EFC51E81-1AB0-4D0F-B6DD-F2E870EE8102}" dt="2024-09-11T15:57:41.081" v="281" actId="26606"/>
        <pc:sldMkLst>
          <pc:docMk/>
          <pc:sldMk cId="1394324510" sldId="353"/>
        </pc:sldMkLst>
        <pc:spChg chg="mod">
          <ac:chgData name="Juliann Bergin" userId="add4cf3d-e80b-4ccd-ba93-a7e6d9f13533" providerId="ADAL" clId="{EFC51E81-1AB0-4D0F-B6DD-F2E870EE8102}" dt="2024-09-11T15:57:41.081" v="281" actId="26606"/>
          <ac:spMkLst>
            <pc:docMk/>
            <pc:sldMk cId="1394324510" sldId="353"/>
            <ac:spMk id="2" creationId="{00000000-0000-0000-0000-000000000000}"/>
          </ac:spMkLst>
        </pc:spChg>
        <pc:spChg chg="mod">
          <ac:chgData name="Juliann Bergin" userId="add4cf3d-e80b-4ccd-ba93-a7e6d9f13533" providerId="ADAL" clId="{EFC51E81-1AB0-4D0F-B6DD-F2E870EE8102}" dt="2024-09-11T15:57:41.081" v="281" actId="26606"/>
          <ac:spMkLst>
            <pc:docMk/>
            <pc:sldMk cId="1394324510" sldId="353"/>
            <ac:spMk id="3" creationId="{00000000-0000-0000-0000-000000000000}"/>
          </ac:spMkLst>
        </pc:spChg>
        <pc:spChg chg="add">
          <ac:chgData name="Juliann Bergin" userId="add4cf3d-e80b-4ccd-ba93-a7e6d9f13533" providerId="ADAL" clId="{EFC51E81-1AB0-4D0F-B6DD-F2E870EE8102}" dt="2024-09-11T15:57:41.081" v="281" actId="26606"/>
          <ac:spMkLst>
            <pc:docMk/>
            <pc:sldMk cId="1394324510" sldId="353"/>
            <ac:spMk id="9" creationId="{201CC55D-ED54-4C5C-95E6-10947BD1103B}"/>
          </ac:spMkLst>
        </pc:spChg>
        <pc:spChg chg="add">
          <ac:chgData name="Juliann Bergin" userId="add4cf3d-e80b-4ccd-ba93-a7e6d9f13533" providerId="ADAL" clId="{EFC51E81-1AB0-4D0F-B6DD-F2E870EE8102}" dt="2024-09-11T15:57:41.081" v="281" actId="26606"/>
          <ac:spMkLst>
            <pc:docMk/>
            <pc:sldMk cId="1394324510" sldId="353"/>
            <ac:spMk id="15" creationId="{3873B707-463F-40B0-8227-E8CC6C67EB25}"/>
          </ac:spMkLst>
        </pc:spChg>
        <pc:spChg chg="add">
          <ac:chgData name="Juliann Bergin" userId="add4cf3d-e80b-4ccd-ba93-a7e6d9f13533" providerId="ADAL" clId="{EFC51E81-1AB0-4D0F-B6DD-F2E870EE8102}" dt="2024-09-11T15:57:41.081" v="281" actId="26606"/>
          <ac:spMkLst>
            <pc:docMk/>
            <pc:sldMk cId="1394324510" sldId="353"/>
            <ac:spMk id="17" creationId="{C13237C8-E62C-4F0D-A318-BD6FB6C2D138}"/>
          </ac:spMkLst>
        </pc:spChg>
        <pc:spChg chg="add">
          <ac:chgData name="Juliann Bergin" userId="add4cf3d-e80b-4ccd-ba93-a7e6d9f13533" providerId="ADAL" clId="{EFC51E81-1AB0-4D0F-B6DD-F2E870EE8102}" dt="2024-09-11T15:57:41.081" v="281" actId="26606"/>
          <ac:spMkLst>
            <pc:docMk/>
            <pc:sldMk cId="1394324510" sldId="353"/>
            <ac:spMk id="19" creationId="{19C9EAEA-39D0-4B0E-A0EB-51E7B26740B1}"/>
          </ac:spMkLst>
        </pc:spChg>
        <pc:grpChg chg="add">
          <ac:chgData name="Juliann Bergin" userId="add4cf3d-e80b-4ccd-ba93-a7e6d9f13533" providerId="ADAL" clId="{EFC51E81-1AB0-4D0F-B6DD-F2E870EE8102}" dt="2024-09-11T15:57:41.081" v="281" actId="26606"/>
          <ac:grpSpMkLst>
            <pc:docMk/>
            <pc:sldMk cId="1394324510" sldId="353"/>
            <ac:grpSpMk id="11" creationId="{1DE889C7-FAD6-4397-98E2-05D503484459}"/>
          </ac:grpSpMkLst>
        </pc:grpChg>
        <pc:picChg chg="mod">
          <ac:chgData name="Juliann Bergin" userId="add4cf3d-e80b-4ccd-ba93-a7e6d9f13533" providerId="ADAL" clId="{EFC51E81-1AB0-4D0F-B6DD-F2E870EE8102}" dt="2024-09-11T15:57:41.081" v="281" actId="26606"/>
          <ac:picMkLst>
            <pc:docMk/>
            <pc:sldMk cId="1394324510" sldId="353"/>
            <ac:picMk id="4" creationId="{00000000-0000-0000-0000-000000000000}"/>
          </ac:picMkLst>
        </pc:picChg>
      </pc:sldChg>
      <pc:sldChg chg="del">
        <pc:chgData name="Juliann Bergin" userId="add4cf3d-e80b-4ccd-ba93-a7e6d9f13533" providerId="ADAL" clId="{EFC51E81-1AB0-4D0F-B6DD-F2E870EE8102}" dt="2024-09-11T13:49:09.821" v="124" actId="2696"/>
        <pc:sldMkLst>
          <pc:docMk/>
          <pc:sldMk cId="1273373531" sldId="354"/>
        </pc:sldMkLst>
      </pc:sldChg>
      <pc:sldChg chg="modSp mod">
        <pc:chgData name="Juliann Bergin" userId="add4cf3d-e80b-4ccd-ba93-a7e6d9f13533" providerId="ADAL" clId="{EFC51E81-1AB0-4D0F-B6DD-F2E870EE8102}" dt="2024-09-12T09:46:05.287" v="750" actId="962"/>
        <pc:sldMkLst>
          <pc:docMk/>
          <pc:sldMk cId="1641598053" sldId="359"/>
        </pc:sldMkLst>
        <pc:picChg chg="mod">
          <ac:chgData name="Juliann Bergin" userId="add4cf3d-e80b-4ccd-ba93-a7e6d9f13533" providerId="ADAL" clId="{EFC51E81-1AB0-4D0F-B6DD-F2E870EE8102}" dt="2024-09-12T09:46:05.287" v="750" actId="962"/>
          <ac:picMkLst>
            <pc:docMk/>
            <pc:sldMk cId="1641598053" sldId="359"/>
            <ac:picMk id="5" creationId="{00000000-0000-0000-0000-000000000000}"/>
          </ac:picMkLst>
        </pc:picChg>
      </pc:sldChg>
      <pc:sldChg chg="addSp delSp modSp mod setBg">
        <pc:chgData name="Juliann Bergin" userId="add4cf3d-e80b-4ccd-ba93-a7e6d9f13533" providerId="ADAL" clId="{EFC51E81-1AB0-4D0F-B6DD-F2E870EE8102}" dt="2024-09-11T17:11:46.416" v="393" actId="962"/>
        <pc:sldMkLst>
          <pc:docMk/>
          <pc:sldMk cId="4072651697" sldId="360"/>
        </pc:sldMkLst>
        <pc:spChg chg="mod">
          <ac:chgData name="Juliann Bergin" userId="add4cf3d-e80b-4ccd-ba93-a7e6d9f13533" providerId="ADAL" clId="{EFC51E81-1AB0-4D0F-B6DD-F2E870EE8102}" dt="2024-09-11T17:11:42.119" v="391" actId="26606"/>
          <ac:spMkLst>
            <pc:docMk/>
            <pc:sldMk cId="4072651697" sldId="360"/>
            <ac:spMk id="5" creationId="{00000000-0000-0000-0000-000000000000}"/>
          </ac:spMkLst>
        </pc:spChg>
        <pc:spChg chg="mod">
          <ac:chgData name="Juliann Bergin" userId="add4cf3d-e80b-4ccd-ba93-a7e6d9f13533" providerId="ADAL" clId="{EFC51E81-1AB0-4D0F-B6DD-F2E870EE8102}" dt="2024-09-11T17:11:42.119" v="391" actId="26606"/>
          <ac:spMkLst>
            <pc:docMk/>
            <pc:sldMk cId="4072651697" sldId="360"/>
            <ac:spMk id="6" creationId="{00000000-0000-0000-0000-000000000000}"/>
          </ac:spMkLst>
        </pc:spChg>
        <pc:spChg chg="add del">
          <ac:chgData name="Juliann Bergin" userId="add4cf3d-e80b-4ccd-ba93-a7e6d9f13533" providerId="ADAL" clId="{EFC51E81-1AB0-4D0F-B6DD-F2E870EE8102}" dt="2024-09-11T17:11:42.106" v="390" actId="26606"/>
          <ac:spMkLst>
            <pc:docMk/>
            <pc:sldMk cId="4072651697" sldId="360"/>
            <ac:spMk id="11" creationId="{F13C74B1-5B17-4795-BED0-7140497B445A}"/>
          </ac:spMkLst>
        </pc:spChg>
        <pc:spChg chg="add del">
          <ac:chgData name="Juliann Bergin" userId="add4cf3d-e80b-4ccd-ba93-a7e6d9f13533" providerId="ADAL" clId="{EFC51E81-1AB0-4D0F-B6DD-F2E870EE8102}" dt="2024-09-11T17:11:42.106" v="390" actId="26606"/>
          <ac:spMkLst>
            <pc:docMk/>
            <pc:sldMk cId="4072651697" sldId="360"/>
            <ac:spMk id="13" creationId="{D4974D33-8DC5-464E-8C6D-BE58F0669C17}"/>
          </ac:spMkLst>
        </pc:spChg>
        <pc:spChg chg="add">
          <ac:chgData name="Juliann Bergin" userId="add4cf3d-e80b-4ccd-ba93-a7e6d9f13533" providerId="ADAL" clId="{EFC51E81-1AB0-4D0F-B6DD-F2E870EE8102}" dt="2024-09-11T17:11:42.119" v="391" actId="26606"/>
          <ac:spMkLst>
            <pc:docMk/>
            <pc:sldMk cId="4072651697" sldId="360"/>
            <ac:spMk id="15" creationId="{3D752CF2-2291-40B5-B462-C17B174C10BC}"/>
          </ac:spMkLst>
        </pc:spChg>
        <pc:spChg chg="add">
          <ac:chgData name="Juliann Bergin" userId="add4cf3d-e80b-4ccd-ba93-a7e6d9f13533" providerId="ADAL" clId="{EFC51E81-1AB0-4D0F-B6DD-F2E870EE8102}" dt="2024-09-11T17:11:42.119" v="391" actId="26606"/>
          <ac:spMkLst>
            <pc:docMk/>
            <pc:sldMk cId="4072651697" sldId="360"/>
            <ac:spMk id="16" creationId="{F94AA2BD-2E3F-4B1D-8127-5744B8115311}"/>
          </ac:spMkLst>
        </pc:spChg>
        <pc:spChg chg="add">
          <ac:chgData name="Juliann Bergin" userId="add4cf3d-e80b-4ccd-ba93-a7e6d9f13533" providerId="ADAL" clId="{EFC51E81-1AB0-4D0F-B6DD-F2E870EE8102}" dt="2024-09-11T17:11:42.119" v="391" actId="26606"/>
          <ac:spMkLst>
            <pc:docMk/>
            <pc:sldMk cId="4072651697" sldId="360"/>
            <ac:spMk id="17" creationId="{4BD02261-2DC8-4AA8-9E16-7751AE892445}"/>
          </ac:spMkLst>
        </pc:spChg>
        <pc:picChg chg="add mod">
          <ac:chgData name="Juliann Bergin" userId="add4cf3d-e80b-4ccd-ba93-a7e6d9f13533" providerId="ADAL" clId="{EFC51E81-1AB0-4D0F-B6DD-F2E870EE8102}" dt="2024-09-11T17:11:46.416" v="393" actId="962"/>
          <ac:picMkLst>
            <pc:docMk/>
            <pc:sldMk cId="4072651697" sldId="360"/>
            <ac:picMk id="3" creationId="{9CF45E61-A5A6-826C-8D4B-362C93538860}"/>
          </ac:picMkLst>
        </pc:picChg>
      </pc:sldChg>
      <pc:sldChg chg="addSp delSp modSp mod setBg">
        <pc:chgData name="Juliann Bergin" userId="add4cf3d-e80b-4ccd-ba93-a7e6d9f13533" providerId="ADAL" clId="{EFC51E81-1AB0-4D0F-B6DD-F2E870EE8102}" dt="2024-09-12T09:48:24.583" v="846" actId="962"/>
        <pc:sldMkLst>
          <pc:docMk/>
          <pc:sldMk cId="2526868065" sldId="361"/>
        </pc:sldMkLst>
        <pc:spChg chg="mod">
          <ac:chgData name="Juliann Bergin" userId="add4cf3d-e80b-4ccd-ba93-a7e6d9f13533" providerId="ADAL" clId="{EFC51E81-1AB0-4D0F-B6DD-F2E870EE8102}" dt="2024-09-11T15:48:43.777" v="184" actId="26606"/>
          <ac:spMkLst>
            <pc:docMk/>
            <pc:sldMk cId="2526868065" sldId="361"/>
            <ac:spMk id="2" creationId="{2DABEFD2-1A63-F7B8-6AB9-AD126190FF49}"/>
          </ac:spMkLst>
        </pc:spChg>
        <pc:spChg chg="mod">
          <ac:chgData name="Juliann Bergin" userId="add4cf3d-e80b-4ccd-ba93-a7e6d9f13533" providerId="ADAL" clId="{EFC51E81-1AB0-4D0F-B6DD-F2E870EE8102}" dt="2024-09-11T15:48:43.777" v="184" actId="26606"/>
          <ac:spMkLst>
            <pc:docMk/>
            <pc:sldMk cId="2526868065" sldId="361"/>
            <ac:spMk id="3" creationId="{3DDCFC97-C927-810D-E514-87AB27976F13}"/>
          </ac:spMkLst>
        </pc:spChg>
        <pc:spChg chg="add mod">
          <ac:chgData name="Juliann Bergin" userId="add4cf3d-e80b-4ccd-ba93-a7e6d9f13533" providerId="ADAL" clId="{EFC51E81-1AB0-4D0F-B6DD-F2E870EE8102}" dt="2024-09-11T15:48:43.777" v="184" actId="26606"/>
          <ac:spMkLst>
            <pc:docMk/>
            <pc:sldMk cId="2526868065" sldId="361"/>
            <ac:spMk id="6" creationId="{AAC7CCE9-B11A-9D9E-D366-B96BA542DF2D}"/>
          </ac:spMkLst>
        </pc:spChg>
        <pc:spChg chg="add del">
          <ac:chgData name="Juliann Bergin" userId="add4cf3d-e80b-4ccd-ba93-a7e6d9f13533" providerId="ADAL" clId="{EFC51E81-1AB0-4D0F-B6DD-F2E870EE8102}" dt="2024-09-11T15:47:50.350" v="179" actId="26606"/>
          <ac:spMkLst>
            <pc:docMk/>
            <pc:sldMk cId="2526868065" sldId="361"/>
            <ac:spMk id="11" creationId="{F13C74B1-5B17-4795-BED0-7140497B445A}"/>
          </ac:spMkLst>
        </pc:spChg>
        <pc:spChg chg="add del">
          <ac:chgData name="Juliann Bergin" userId="add4cf3d-e80b-4ccd-ba93-a7e6d9f13533" providerId="ADAL" clId="{EFC51E81-1AB0-4D0F-B6DD-F2E870EE8102}" dt="2024-09-11T15:47:50.350" v="179" actId="26606"/>
          <ac:spMkLst>
            <pc:docMk/>
            <pc:sldMk cId="2526868065" sldId="361"/>
            <ac:spMk id="13" creationId="{D4974D33-8DC5-464E-8C6D-BE58F0669C17}"/>
          </ac:spMkLst>
        </pc:spChg>
        <pc:spChg chg="add del">
          <ac:chgData name="Juliann Bergin" userId="add4cf3d-e80b-4ccd-ba93-a7e6d9f13533" providerId="ADAL" clId="{EFC51E81-1AB0-4D0F-B6DD-F2E870EE8102}" dt="2024-09-11T15:48:43.777" v="184" actId="26606"/>
          <ac:spMkLst>
            <pc:docMk/>
            <pc:sldMk cId="2526868065" sldId="361"/>
            <ac:spMk id="15" creationId="{04812C46-200A-4DEB-A05E-3ED6C68C2387}"/>
          </ac:spMkLst>
        </pc:spChg>
        <pc:spChg chg="add del">
          <ac:chgData name="Juliann Bergin" userId="add4cf3d-e80b-4ccd-ba93-a7e6d9f13533" providerId="ADAL" clId="{EFC51E81-1AB0-4D0F-B6DD-F2E870EE8102}" dt="2024-09-11T15:48:43.777" v="184" actId="26606"/>
          <ac:spMkLst>
            <pc:docMk/>
            <pc:sldMk cId="2526868065" sldId="361"/>
            <ac:spMk id="16" creationId="{D1EA859B-E555-4109-94F3-6700E046E008}"/>
          </ac:spMkLst>
        </pc:spChg>
        <pc:spChg chg="add">
          <ac:chgData name="Juliann Bergin" userId="add4cf3d-e80b-4ccd-ba93-a7e6d9f13533" providerId="ADAL" clId="{EFC51E81-1AB0-4D0F-B6DD-F2E870EE8102}" dt="2024-09-11T15:48:43.777" v="184" actId="26606"/>
          <ac:spMkLst>
            <pc:docMk/>
            <pc:sldMk cId="2526868065" sldId="361"/>
            <ac:spMk id="21" creationId="{9D25F302-27C5-414F-97F8-6EA0A6C028BA}"/>
          </ac:spMkLst>
        </pc:spChg>
        <pc:spChg chg="add">
          <ac:chgData name="Juliann Bergin" userId="add4cf3d-e80b-4ccd-ba93-a7e6d9f13533" providerId="ADAL" clId="{EFC51E81-1AB0-4D0F-B6DD-F2E870EE8102}" dt="2024-09-11T15:48:43.777" v="184" actId="26606"/>
          <ac:spMkLst>
            <pc:docMk/>
            <pc:sldMk cId="2526868065" sldId="361"/>
            <ac:spMk id="23" creationId="{830A36F8-48C2-4842-A87B-8CE8DF4E7FD2}"/>
          </ac:spMkLst>
        </pc:spChg>
        <pc:spChg chg="add">
          <ac:chgData name="Juliann Bergin" userId="add4cf3d-e80b-4ccd-ba93-a7e6d9f13533" providerId="ADAL" clId="{EFC51E81-1AB0-4D0F-B6DD-F2E870EE8102}" dt="2024-09-11T15:48:43.777" v="184" actId="26606"/>
          <ac:spMkLst>
            <pc:docMk/>
            <pc:sldMk cId="2526868065" sldId="361"/>
            <ac:spMk id="25" creationId="{8F451A30-466B-4996-9BA5-CD6ABCC6D558}"/>
          </ac:spMkLst>
        </pc:spChg>
        <pc:picChg chg="add mod ord">
          <ac:chgData name="Juliann Bergin" userId="add4cf3d-e80b-4ccd-ba93-a7e6d9f13533" providerId="ADAL" clId="{EFC51E81-1AB0-4D0F-B6DD-F2E870EE8102}" dt="2024-09-12T09:48:24.583" v="846" actId="962"/>
          <ac:picMkLst>
            <pc:docMk/>
            <pc:sldMk cId="2526868065" sldId="361"/>
            <ac:picMk id="5" creationId="{303CC677-04DE-FC30-A264-319A5932C64B}"/>
          </ac:picMkLst>
        </pc:picChg>
      </pc:sldChg>
      <pc:sldChg chg="new del">
        <pc:chgData name="Juliann Bergin" userId="add4cf3d-e80b-4ccd-ba93-a7e6d9f13533" providerId="ADAL" clId="{EFC51E81-1AB0-4D0F-B6DD-F2E870EE8102}" dt="2024-09-11T14:08:06.645" v="128" actId="47"/>
        <pc:sldMkLst>
          <pc:docMk/>
          <pc:sldMk cId="3774842826" sldId="362"/>
        </pc:sldMkLst>
      </pc:sldChg>
      <pc:sldChg chg="addSp modSp add mod setBg addAnim">
        <pc:chgData name="Juliann Bergin" userId="add4cf3d-e80b-4ccd-ba93-a7e6d9f13533" providerId="ADAL" clId="{EFC51E81-1AB0-4D0F-B6DD-F2E870EE8102}" dt="2024-09-12T09:52:51.845" v="1514" actId="962"/>
        <pc:sldMkLst>
          <pc:docMk/>
          <pc:sldMk cId="2524481396" sldId="377"/>
        </pc:sldMkLst>
        <pc:spChg chg="mod ord">
          <ac:chgData name="Juliann Bergin" userId="add4cf3d-e80b-4ccd-ba93-a7e6d9f13533" providerId="ADAL" clId="{EFC51E81-1AB0-4D0F-B6DD-F2E870EE8102}" dt="2024-09-11T15:58:21.389" v="286" actId="26606"/>
          <ac:spMkLst>
            <pc:docMk/>
            <pc:sldMk cId="2524481396" sldId="377"/>
            <ac:spMk id="2" creationId="{00000000-0000-0000-0000-000000000000}"/>
          </ac:spMkLst>
        </pc:spChg>
        <pc:spChg chg="add mod">
          <ac:chgData name="Juliann Bergin" userId="add4cf3d-e80b-4ccd-ba93-a7e6d9f13533" providerId="ADAL" clId="{EFC51E81-1AB0-4D0F-B6DD-F2E870EE8102}" dt="2024-09-11T15:58:21.389" v="286" actId="26606"/>
          <ac:spMkLst>
            <pc:docMk/>
            <pc:sldMk cId="2524481396" sldId="377"/>
            <ac:spMk id="5" creationId="{4CF2C606-CC94-2E63-3CDB-6DE333E4DB36}"/>
          </ac:spMkLst>
        </pc:spChg>
        <pc:spChg chg="add">
          <ac:chgData name="Juliann Bergin" userId="add4cf3d-e80b-4ccd-ba93-a7e6d9f13533" providerId="ADAL" clId="{EFC51E81-1AB0-4D0F-B6DD-F2E870EE8102}" dt="2024-09-11T15:58:21.389" v="286" actId="26606"/>
          <ac:spMkLst>
            <pc:docMk/>
            <pc:sldMk cId="2524481396" sldId="377"/>
            <ac:spMk id="10" creationId="{37C89E4B-3C9F-44B9-8B86-D9E3D112D8EC}"/>
          </ac:spMkLst>
        </pc:spChg>
        <pc:picChg chg="add mod">
          <ac:chgData name="Juliann Bergin" userId="add4cf3d-e80b-4ccd-ba93-a7e6d9f13533" providerId="ADAL" clId="{EFC51E81-1AB0-4D0F-B6DD-F2E870EE8102}" dt="2024-09-12T09:52:51.845" v="1514" actId="962"/>
          <ac:picMkLst>
            <pc:docMk/>
            <pc:sldMk cId="2524481396" sldId="377"/>
            <ac:picMk id="4" creationId="{F8FC1BA7-DE93-1B2F-D66B-33BC3F244C59}"/>
          </ac:picMkLst>
        </pc:picChg>
        <pc:cxnChg chg="add">
          <ac:chgData name="Juliann Bergin" userId="add4cf3d-e80b-4ccd-ba93-a7e6d9f13533" providerId="ADAL" clId="{EFC51E81-1AB0-4D0F-B6DD-F2E870EE8102}" dt="2024-09-11T15:58:21.389" v="286" actId="26606"/>
          <ac:cxnSpMkLst>
            <pc:docMk/>
            <pc:sldMk cId="2524481396" sldId="377"/>
            <ac:cxnSpMk id="12" creationId="{AA2EAA10-076F-46BD-8F0F-B9A2FB77A85C}"/>
          </ac:cxnSpMkLst>
        </pc:cxnChg>
        <pc:cxnChg chg="add">
          <ac:chgData name="Juliann Bergin" userId="add4cf3d-e80b-4ccd-ba93-a7e6d9f13533" providerId="ADAL" clId="{EFC51E81-1AB0-4D0F-B6DD-F2E870EE8102}" dt="2024-09-11T15:58:21.389" v="286" actId="26606"/>
          <ac:cxnSpMkLst>
            <pc:docMk/>
            <pc:sldMk cId="2524481396" sldId="377"/>
            <ac:cxnSpMk id="14" creationId="{D891E407-403B-4764-86C9-33A56D3BCAA3}"/>
          </ac:cxnSpMkLst>
        </pc:cxnChg>
      </pc:sldChg>
      <pc:sldChg chg="addSp modSp add mod setBg">
        <pc:chgData name="Juliann Bergin" userId="add4cf3d-e80b-4ccd-ba93-a7e6d9f13533" providerId="ADAL" clId="{EFC51E81-1AB0-4D0F-B6DD-F2E870EE8102}" dt="2024-09-11T15:58:30.009" v="288" actId="26606"/>
        <pc:sldMkLst>
          <pc:docMk/>
          <pc:sldMk cId="1656528344" sldId="378"/>
        </pc:sldMkLst>
        <pc:spChg chg="mod">
          <ac:chgData name="Juliann Bergin" userId="add4cf3d-e80b-4ccd-ba93-a7e6d9f13533" providerId="ADAL" clId="{EFC51E81-1AB0-4D0F-B6DD-F2E870EE8102}" dt="2024-09-11T15:58:30.009" v="288" actId="26606"/>
          <ac:spMkLst>
            <pc:docMk/>
            <pc:sldMk cId="1656528344" sldId="378"/>
            <ac:spMk id="2" creationId="{00000000-0000-0000-0000-000000000000}"/>
          </ac:spMkLst>
        </pc:spChg>
        <pc:spChg chg="add">
          <ac:chgData name="Juliann Bergin" userId="add4cf3d-e80b-4ccd-ba93-a7e6d9f13533" providerId="ADAL" clId="{EFC51E81-1AB0-4D0F-B6DD-F2E870EE8102}" dt="2024-09-11T15:58:30.009" v="288" actId="26606"/>
          <ac:spMkLst>
            <pc:docMk/>
            <pc:sldMk cId="1656528344" sldId="378"/>
            <ac:spMk id="9" creationId="{47942995-B07F-4636-9A06-C6A104B260A8}"/>
          </ac:spMkLst>
        </pc:spChg>
        <pc:spChg chg="add">
          <ac:chgData name="Juliann Bergin" userId="add4cf3d-e80b-4ccd-ba93-a7e6d9f13533" providerId="ADAL" clId="{EFC51E81-1AB0-4D0F-B6DD-F2E870EE8102}" dt="2024-09-11T15:58:30.009" v="288" actId="26606"/>
          <ac:spMkLst>
            <pc:docMk/>
            <pc:sldMk cId="1656528344" sldId="378"/>
            <ac:spMk id="16" creationId="{B81933D1-5615-42C7-9C0B-4EB7105CCE2D}"/>
          </ac:spMkLst>
        </pc:spChg>
        <pc:spChg chg="add">
          <ac:chgData name="Juliann Bergin" userId="add4cf3d-e80b-4ccd-ba93-a7e6d9f13533" providerId="ADAL" clId="{EFC51E81-1AB0-4D0F-B6DD-F2E870EE8102}" dt="2024-09-11T15:58:30.009" v="288" actId="26606"/>
          <ac:spMkLst>
            <pc:docMk/>
            <pc:sldMk cId="1656528344" sldId="378"/>
            <ac:spMk id="18" creationId="{19C9EAEA-39D0-4B0E-A0EB-51E7B26740B1}"/>
          </ac:spMkLst>
        </pc:spChg>
        <pc:grpChg chg="add">
          <ac:chgData name="Juliann Bergin" userId="add4cf3d-e80b-4ccd-ba93-a7e6d9f13533" providerId="ADAL" clId="{EFC51E81-1AB0-4D0F-B6DD-F2E870EE8102}" dt="2024-09-11T15:58:30.009" v="288" actId="26606"/>
          <ac:grpSpMkLst>
            <pc:docMk/>
            <pc:sldMk cId="1656528344" sldId="378"/>
            <ac:grpSpMk id="11" creationId="{032D8612-31EB-44CF-A1D0-14FD4C705424}"/>
          </ac:grpSpMkLst>
        </pc:grpChg>
        <pc:picChg chg="mod">
          <ac:chgData name="Juliann Bergin" userId="add4cf3d-e80b-4ccd-ba93-a7e6d9f13533" providerId="ADAL" clId="{EFC51E81-1AB0-4D0F-B6DD-F2E870EE8102}" dt="2024-09-11T15:58:30.009" v="288" actId="26606"/>
          <ac:picMkLst>
            <pc:docMk/>
            <pc:sldMk cId="1656528344" sldId="378"/>
            <ac:picMk id="4" creationId="{00000000-0000-0000-0000-000000000000}"/>
          </ac:picMkLst>
        </pc:picChg>
      </pc:sldChg>
      <pc:sldChg chg="addSp modSp add del mod setBg">
        <pc:chgData name="Juliann Bergin" userId="add4cf3d-e80b-4ccd-ba93-a7e6d9f13533" providerId="ADAL" clId="{EFC51E81-1AB0-4D0F-B6DD-F2E870EE8102}" dt="2024-09-11T16:09:46.349" v="304" actId="47"/>
        <pc:sldMkLst>
          <pc:docMk/>
          <pc:sldMk cId="278630393" sldId="381"/>
        </pc:sldMkLst>
        <pc:spChg chg="mod">
          <ac:chgData name="Juliann Bergin" userId="add4cf3d-e80b-4ccd-ba93-a7e6d9f13533" providerId="ADAL" clId="{EFC51E81-1AB0-4D0F-B6DD-F2E870EE8102}" dt="2024-09-11T16:09:34.285" v="303" actId="26606"/>
          <ac:spMkLst>
            <pc:docMk/>
            <pc:sldMk cId="278630393" sldId="381"/>
            <ac:spMk id="2" creationId="{00000000-0000-0000-0000-000000000000}"/>
          </ac:spMkLst>
        </pc:spChg>
        <pc:spChg chg="mod ord">
          <ac:chgData name="Juliann Bergin" userId="add4cf3d-e80b-4ccd-ba93-a7e6d9f13533" providerId="ADAL" clId="{EFC51E81-1AB0-4D0F-B6DD-F2E870EE8102}" dt="2024-09-11T16:09:34.285" v="303" actId="26606"/>
          <ac:spMkLst>
            <pc:docMk/>
            <pc:sldMk cId="278630393" sldId="381"/>
            <ac:spMk id="3" creationId="{00000000-0000-0000-0000-000000000000}"/>
          </ac:spMkLst>
        </pc:spChg>
        <pc:picChg chg="mod ord">
          <ac:chgData name="Juliann Bergin" userId="add4cf3d-e80b-4ccd-ba93-a7e6d9f13533" providerId="ADAL" clId="{EFC51E81-1AB0-4D0F-B6DD-F2E870EE8102}" dt="2024-09-11T16:09:34.285" v="303" actId="26606"/>
          <ac:picMkLst>
            <pc:docMk/>
            <pc:sldMk cId="278630393" sldId="381"/>
            <ac:picMk id="5" creationId="{00000000-0000-0000-0000-000000000000}"/>
          </ac:picMkLst>
        </pc:picChg>
        <pc:picChg chg="mod ord">
          <ac:chgData name="Juliann Bergin" userId="add4cf3d-e80b-4ccd-ba93-a7e6d9f13533" providerId="ADAL" clId="{EFC51E81-1AB0-4D0F-B6DD-F2E870EE8102}" dt="2024-09-11T16:09:34.285" v="303" actId="26606"/>
          <ac:picMkLst>
            <pc:docMk/>
            <pc:sldMk cId="278630393" sldId="381"/>
            <ac:picMk id="6" creationId="{00000000-0000-0000-0000-000000000000}"/>
          </ac:picMkLst>
        </pc:picChg>
        <pc:picChg chg="mod ord">
          <ac:chgData name="Juliann Bergin" userId="add4cf3d-e80b-4ccd-ba93-a7e6d9f13533" providerId="ADAL" clId="{EFC51E81-1AB0-4D0F-B6DD-F2E870EE8102}" dt="2024-09-11T16:09:34.285" v="303" actId="26606"/>
          <ac:picMkLst>
            <pc:docMk/>
            <pc:sldMk cId="278630393" sldId="381"/>
            <ac:picMk id="7" creationId="{00000000-0000-0000-0000-000000000000}"/>
          </ac:picMkLst>
        </pc:picChg>
        <pc:picChg chg="mod">
          <ac:chgData name="Juliann Bergin" userId="add4cf3d-e80b-4ccd-ba93-a7e6d9f13533" providerId="ADAL" clId="{EFC51E81-1AB0-4D0F-B6DD-F2E870EE8102}" dt="2024-09-11T16:09:34.285" v="303" actId="26606"/>
          <ac:picMkLst>
            <pc:docMk/>
            <pc:sldMk cId="278630393" sldId="381"/>
            <ac:picMk id="8" creationId="{00000000-0000-0000-0000-000000000000}"/>
          </ac:picMkLst>
        </pc:picChg>
        <pc:picChg chg="mod">
          <ac:chgData name="Juliann Bergin" userId="add4cf3d-e80b-4ccd-ba93-a7e6d9f13533" providerId="ADAL" clId="{EFC51E81-1AB0-4D0F-B6DD-F2E870EE8102}" dt="2024-09-11T16:09:34.285" v="303" actId="26606"/>
          <ac:picMkLst>
            <pc:docMk/>
            <pc:sldMk cId="278630393" sldId="381"/>
            <ac:picMk id="9" creationId="{00000000-0000-0000-0000-000000000000}"/>
          </ac:picMkLst>
        </pc:picChg>
        <pc:picChg chg="mod">
          <ac:chgData name="Juliann Bergin" userId="add4cf3d-e80b-4ccd-ba93-a7e6d9f13533" providerId="ADAL" clId="{EFC51E81-1AB0-4D0F-B6DD-F2E870EE8102}" dt="2024-09-11T16:09:34.285" v="303" actId="26606"/>
          <ac:picMkLst>
            <pc:docMk/>
            <pc:sldMk cId="278630393" sldId="381"/>
            <ac:picMk id="10" creationId="{00000000-0000-0000-0000-000000000000}"/>
          </ac:picMkLst>
        </pc:picChg>
        <pc:cxnChg chg="add">
          <ac:chgData name="Juliann Bergin" userId="add4cf3d-e80b-4ccd-ba93-a7e6d9f13533" providerId="ADAL" clId="{EFC51E81-1AB0-4D0F-B6DD-F2E870EE8102}" dt="2024-09-11T16:09:34.285" v="303" actId="26606"/>
          <ac:cxnSpMkLst>
            <pc:docMk/>
            <pc:sldMk cId="278630393" sldId="381"/>
            <ac:cxnSpMk id="15" creationId="{822A5670-0F7B-4199-AEAB-33FBA9CEA44D}"/>
          </ac:cxnSpMkLst>
        </pc:cxnChg>
        <pc:cxnChg chg="add">
          <ac:chgData name="Juliann Bergin" userId="add4cf3d-e80b-4ccd-ba93-a7e6d9f13533" providerId="ADAL" clId="{EFC51E81-1AB0-4D0F-B6DD-F2E870EE8102}" dt="2024-09-11T16:09:34.285" v="303" actId="26606"/>
          <ac:cxnSpMkLst>
            <pc:docMk/>
            <pc:sldMk cId="278630393" sldId="381"/>
            <ac:cxnSpMk id="17" creationId="{8BB1744D-A7DF-4B65-B6E3-DCF12BB2D869}"/>
          </ac:cxnSpMkLst>
        </pc:cxnChg>
        <pc:cxnChg chg="add">
          <ac:chgData name="Juliann Bergin" userId="add4cf3d-e80b-4ccd-ba93-a7e6d9f13533" providerId="ADAL" clId="{EFC51E81-1AB0-4D0F-B6DD-F2E870EE8102}" dt="2024-09-11T16:09:34.285" v="303" actId="26606"/>
          <ac:cxnSpMkLst>
            <pc:docMk/>
            <pc:sldMk cId="278630393" sldId="381"/>
            <ac:cxnSpMk id="19" creationId="{882DD753-EA38-4E86-91FB-05041A44A28E}"/>
          </ac:cxnSpMkLst>
        </pc:cxnChg>
        <pc:cxnChg chg="add">
          <ac:chgData name="Juliann Bergin" userId="add4cf3d-e80b-4ccd-ba93-a7e6d9f13533" providerId="ADAL" clId="{EFC51E81-1AB0-4D0F-B6DD-F2E870EE8102}" dt="2024-09-11T16:09:34.285" v="303" actId="26606"/>
          <ac:cxnSpMkLst>
            <pc:docMk/>
            <pc:sldMk cId="278630393" sldId="381"/>
            <ac:cxnSpMk id="21" creationId="{6DA63E78-7704-45EF-B5D3-EADDF5D82674}"/>
          </ac:cxnSpMkLst>
        </pc:cxnChg>
      </pc:sldChg>
      <pc:sldChg chg="add del">
        <pc:chgData name="Juliann Bergin" userId="add4cf3d-e80b-4ccd-ba93-a7e6d9f13533" providerId="ADAL" clId="{EFC51E81-1AB0-4D0F-B6DD-F2E870EE8102}" dt="2024-09-11T16:09:02.163" v="299" actId="47"/>
        <pc:sldMkLst>
          <pc:docMk/>
          <pc:sldMk cId="499496390" sldId="382"/>
        </pc:sldMkLst>
      </pc:sldChg>
      <pc:sldChg chg="addSp delSp modSp add mod setBg">
        <pc:chgData name="Juliann Bergin" userId="add4cf3d-e80b-4ccd-ba93-a7e6d9f13533" providerId="ADAL" clId="{EFC51E81-1AB0-4D0F-B6DD-F2E870EE8102}" dt="2024-09-12T09:53:05.705" v="1530" actId="962"/>
        <pc:sldMkLst>
          <pc:docMk/>
          <pc:sldMk cId="3886417845" sldId="383"/>
        </pc:sldMkLst>
        <pc:spChg chg="mod">
          <ac:chgData name="Juliann Bergin" userId="add4cf3d-e80b-4ccd-ba93-a7e6d9f13533" providerId="ADAL" clId="{EFC51E81-1AB0-4D0F-B6DD-F2E870EE8102}" dt="2024-09-11T16:01:33.915" v="294" actId="26606"/>
          <ac:spMkLst>
            <pc:docMk/>
            <pc:sldMk cId="3886417845" sldId="383"/>
            <ac:spMk id="2" creationId="{00000000-0000-0000-0000-000000000000}"/>
          </ac:spMkLst>
        </pc:spChg>
        <pc:spChg chg="mod">
          <ac:chgData name="Juliann Bergin" userId="add4cf3d-e80b-4ccd-ba93-a7e6d9f13533" providerId="ADAL" clId="{EFC51E81-1AB0-4D0F-B6DD-F2E870EE8102}" dt="2024-09-11T16:01:33.915" v="294" actId="26606"/>
          <ac:spMkLst>
            <pc:docMk/>
            <pc:sldMk cId="3886417845" sldId="383"/>
            <ac:spMk id="5" creationId="{00000000-0000-0000-0000-000000000000}"/>
          </ac:spMkLst>
        </pc:spChg>
        <pc:spChg chg="add del">
          <ac:chgData name="Juliann Bergin" userId="add4cf3d-e80b-4ccd-ba93-a7e6d9f13533" providerId="ADAL" clId="{EFC51E81-1AB0-4D0F-B6DD-F2E870EE8102}" dt="2024-09-11T16:01:33.915" v="294" actId="26606"/>
          <ac:spMkLst>
            <pc:docMk/>
            <pc:sldMk cId="3886417845" sldId="383"/>
            <ac:spMk id="10" creationId="{6EFC920F-B85A-4068-BD93-41064EDE93D3}"/>
          </ac:spMkLst>
        </pc:spChg>
        <pc:spChg chg="add del">
          <ac:chgData name="Juliann Bergin" userId="add4cf3d-e80b-4ccd-ba93-a7e6d9f13533" providerId="ADAL" clId="{EFC51E81-1AB0-4D0F-B6DD-F2E870EE8102}" dt="2024-09-11T16:01:33.915" v="294" actId="26606"/>
          <ac:spMkLst>
            <pc:docMk/>
            <pc:sldMk cId="3886417845" sldId="383"/>
            <ac:spMk id="16" creationId="{CBC4F608-B4B8-48C3-9572-C0F061B1CD99}"/>
          </ac:spMkLst>
        </pc:spChg>
        <pc:spChg chg="add del">
          <ac:chgData name="Juliann Bergin" userId="add4cf3d-e80b-4ccd-ba93-a7e6d9f13533" providerId="ADAL" clId="{EFC51E81-1AB0-4D0F-B6DD-F2E870EE8102}" dt="2024-09-11T16:01:33.915" v="294" actId="26606"/>
          <ac:spMkLst>
            <pc:docMk/>
            <pc:sldMk cId="3886417845" sldId="383"/>
            <ac:spMk id="18" creationId="{1382A32C-5B0C-4B1C-A074-76C6DBCC9F87}"/>
          </ac:spMkLst>
        </pc:spChg>
        <pc:spChg chg="add">
          <ac:chgData name="Juliann Bergin" userId="add4cf3d-e80b-4ccd-ba93-a7e6d9f13533" providerId="ADAL" clId="{EFC51E81-1AB0-4D0F-B6DD-F2E870EE8102}" dt="2024-09-11T16:01:33.915" v="294" actId="26606"/>
          <ac:spMkLst>
            <pc:docMk/>
            <pc:sldMk cId="3886417845" sldId="383"/>
            <ac:spMk id="23" creationId="{201CC55D-ED54-4C5C-95E6-10947BD1103B}"/>
          </ac:spMkLst>
        </pc:spChg>
        <pc:spChg chg="add">
          <ac:chgData name="Juliann Bergin" userId="add4cf3d-e80b-4ccd-ba93-a7e6d9f13533" providerId="ADAL" clId="{EFC51E81-1AB0-4D0F-B6DD-F2E870EE8102}" dt="2024-09-11T16:01:33.915" v="294" actId="26606"/>
          <ac:spMkLst>
            <pc:docMk/>
            <pc:sldMk cId="3886417845" sldId="383"/>
            <ac:spMk id="29" creationId="{3873B707-463F-40B0-8227-E8CC6C67EB25}"/>
          </ac:spMkLst>
        </pc:spChg>
        <pc:spChg chg="add">
          <ac:chgData name="Juliann Bergin" userId="add4cf3d-e80b-4ccd-ba93-a7e6d9f13533" providerId="ADAL" clId="{EFC51E81-1AB0-4D0F-B6DD-F2E870EE8102}" dt="2024-09-11T16:01:33.915" v="294" actId="26606"/>
          <ac:spMkLst>
            <pc:docMk/>
            <pc:sldMk cId="3886417845" sldId="383"/>
            <ac:spMk id="31" creationId="{C13237C8-E62C-4F0D-A318-BD6FB6C2D138}"/>
          </ac:spMkLst>
        </pc:spChg>
        <pc:spChg chg="add">
          <ac:chgData name="Juliann Bergin" userId="add4cf3d-e80b-4ccd-ba93-a7e6d9f13533" providerId="ADAL" clId="{EFC51E81-1AB0-4D0F-B6DD-F2E870EE8102}" dt="2024-09-11T16:01:33.915" v="294" actId="26606"/>
          <ac:spMkLst>
            <pc:docMk/>
            <pc:sldMk cId="3886417845" sldId="383"/>
            <ac:spMk id="33" creationId="{19C9EAEA-39D0-4B0E-A0EB-51E7B26740B1}"/>
          </ac:spMkLst>
        </pc:spChg>
        <pc:grpChg chg="add del">
          <ac:chgData name="Juliann Bergin" userId="add4cf3d-e80b-4ccd-ba93-a7e6d9f13533" providerId="ADAL" clId="{EFC51E81-1AB0-4D0F-B6DD-F2E870EE8102}" dt="2024-09-11T16:01:33.915" v="294" actId="26606"/>
          <ac:grpSpMkLst>
            <pc:docMk/>
            <pc:sldMk cId="3886417845" sldId="383"/>
            <ac:grpSpMk id="12" creationId="{1C559108-BBAE-426C-8564-051D2BA6DDC8}"/>
          </ac:grpSpMkLst>
        </pc:grpChg>
        <pc:grpChg chg="add">
          <ac:chgData name="Juliann Bergin" userId="add4cf3d-e80b-4ccd-ba93-a7e6d9f13533" providerId="ADAL" clId="{EFC51E81-1AB0-4D0F-B6DD-F2E870EE8102}" dt="2024-09-11T16:01:33.915" v="294" actId="26606"/>
          <ac:grpSpMkLst>
            <pc:docMk/>
            <pc:sldMk cId="3886417845" sldId="383"/>
            <ac:grpSpMk id="25" creationId="{1DE889C7-FAD6-4397-98E2-05D503484459}"/>
          </ac:grpSpMkLst>
        </pc:grpChg>
        <pc:picChg chg="del mod ord">
          <ac:chgData name="Juliann Bergin" userId="add4cf3d-e80b-4ccd-ba93-a7e6d9f13533" providerId="ADAL" clId="{EFC51E81-1AB0-4D0F-B6DD-F2E870EE8102}" dt="2024-09-11T16:01:31.559" v="293" actId="478"/>
          <ac:picMkLst>
            <pc:docMk/>
            <pc:sldMk cId="3886417845" sldId="383"/>
            <ac:picMk id="3" creationId="{00000000-0000-0000-0000-000000000000}"/>
          </ac:picMkLst>
        </pc:picChg>
        <pc:picChg chg="add mod">
          <ac:chgData name="Juliann Bergin" userId="add4cf3d-e80b-4ccd-ba93-a7e6d9f13533" providerId="ADAL" clId="{EFC51E81-1AB0-4D0F-B6DD-F2E870EE8102}" dt="2024-09-12T09:53:05.705" v="1530" actId="962"/>
          <ac:picMkLst>
            <pc:docMk/>
            <pc:sldMk cId="3886417845" sldId="383"/>
            <ac:picMk id="6" creationId="{10A00D13-C062-3479-D971-E3538F1162B3}"/>
          </ac:picMkLst>
        </pc:picChg>
      </pc:sldChg>
      <pc:sldChg chg="addSp modSp add mod setBg">
        <pc:chgData name="Juliann Bergin" userId="add4cf3d-e80b-4ccd-ba93-a7e6d9f13533" providerId="ADAL" clId="{EFC51E81-1AB0-4D0F-B6DD-F2E870EE8102}" dt="2024-09-11T16:16:32.096" v="314" actId="26606"/>
        <pc:sldMkLst>
          <pc:docMk/>
          <pc:sldMk cId="1865824347" sldId="384"/>
        </pc:sldMkLst>
        <pc:spChg chg="mod">
          <ac:chgData name="Juliann Bergin" userId="add4cf3d-e80b-4ccd-ba93-a7e6d9f13533" providerId="ADAL" clId="{EFC51E81-1AB0-4D0F-B6DD-F2E870EE8102}" dt="2024-09-11T16:16:32.096" v="314" actId="26606"/>
          <ac:spMkLst>
            <pc:docMk/>
            <pc:sldMk cId="1865824347" sldId="384"/>
            <ac:spMk id="2" creationId="{00000000-0000-0000-0000-000000000000}"/>
          </ac:spMkLst>
        </pc:spChg>
        <pc:spChg chg="add">
          <ac:chgData name="Juliann Bergin" userId="add4cf3d-e80b-4ccd-ba93-a7e6d9f13533" providerId="ADAL" clId="{EFC51E81-1AB0-4D0F-B6DD-F2E870EE8102}" dt="2024-09-11T16:16:32.096" v="314" actId="26606"/>
          <ac:spMkLst>
            <pc:docMk/>
            <pc:sldMk cId="1865824347" sldId="384"/>
            <ac:spMk id="13" creationId="{ADA216DF-C268-4A25-A2DC-51E15F55003F}"/>
          </ac:spMkLst>
        </pc:spChg>
        <pc:spChg chg="add">
          <ac:chgData name="Juliann Bergin" userId="add4cf3d-e80b-4ccd-ba93-a7e6d9f13533" providerId="ADAL" clId="{EFC51E81-1AB0-4D0F-B6DD-F2E870EE8102}" dt="2024-09-11T16:16:32.096" v="314" actId="26606"/>
          <ac:spMkLst>
            <pc:docMk/>
            <pc:sldMk cId="1865824347" sldId="384"/>
            <ac:spMk id="15" creationId="{DE127D07-37F2-4FE3-9F47-F0CD6740D5D8}"/>
          </ac:spMkLst>
        </pc:spChg>
        <pc:picChg chg="mod">
          <ac:chgData name="Juliann Bergin" userId="add4cf3d-e80b-4ccd-ba93-a7e6d9f13533" providerId="ADAL" clId="{EFC51E81-1AB0-4D0F-B6DD-F2E870EE8102}" dt="2024-09-11T16:16:32.096" v="314" actId="26606"/>
          <ac:picMkLst>
            <pc:docMk/>
            <pc:sldMk cId="1865824347" sldId="384"/>
            <ac:picMk id="5" creationId="{00000000-0000-0000-0000-000000000000}"/>
          </ac:picMkLst>
        </pc:picChg>
        <pc:picChg chg="mod ord">
          <ac:chgData name="Juliann Bergin" userId="add4cf3d-e80b-4ccd-ba93-a7e6d9f13533" providerId="ADAL" clId="{EFC51E81-1AB0-4D0F-B6DD-F2E870EE8102}" dt="2024-09-11T16:16:32.096" v="314" actId="26606"/>
          <ac:picMkLst>
            <pc:docMk/>
            <pc:sldMk cId="1865824347" sldId="384"/>
            <ac:picMk id="7" creationId="{00000000-0000-0000-0000-000000000000}"/>
          </ac:picMkLst>
        </pc:picChg>
        <pc:picChg chg="mod">
          <ac:chgData name="Juliann Bergin" userId="add4cf3d-e80b-4ccd-ba93-a7e6d9f13533" providerId="ADAL" clId="{EFC51E81-1AB0-4D0F-B6DD-F2E870EE8102}" dt="2024-09-11T16:16:32.096" v="314" actId="26606"/>
          <ac:picMkLst>
            <pc:docMk/>
            <pc:sldMk cId="1865824347" sldId="384"/>
            <ac:picMk id="8" creationId="{00000000-0000-0000-0000-000000000000}"/>
          </ac:picMkLst>
        </pc:picChg>
      </pc:sldChg>
      <pc:sldChg chg="addSp modSp add mod setBg">
        <pc:chgData name="Juliann Bergin" userId="add4cf3d-e80b-4ccd-ba93-a7e6d9f13533" providerId="ADAL" clId="{EFC51E81-1AB0-4D0F-B6DD-F2E870EE8102}" dt="2024-09-11T16:48:43.815" v="335" actId="6549"/>
        <pc:sldMkLst>
          <pc:docMk/>
          <pc:sldMk cId="1087105822" sldId="394"/>
        </pc:sldMkLst>
        <pc:spChg chg="mod">
          <ac:chgData name="Juliann Bergin" userId="add4cf3d-e80b-4ccd-ba93-a7e6d9f13533" providerId="ADAL" clId="{EFC51E81-1AB0-4D0F-B6DD-F2E870EE8102}" dt="2024-09-11T15:50:22.587" v="196" actId="26606"/>
          <ac:spMkLst>
            <pc:docMk/>
            <pc:sldMk cId="1087105822" sldId="394"/>
            <ac:spMk id="2" creationId="{00000000-0000-0000-0000-000000000000}"/>
          </ac:spMkLst>
        </pc:spChg>
        <pc:spChg chg="mod">
          <ac:chgData name="Juliann Bergin" userId="add4cf3d-e80b-4ccd-ba93-a7e6d9f13533" providerId="ADAL" clId="{EFC51E81-1AB0-4D0F-B6DD-F2E870EE8102}" dt="2024-09-11T16:48:43.815" v="335" actId="6549"/>
          <ac:spMkLst>
            <pc:docMk/>
            <pc:sldMk cId="1087105822" sldId="394"/>
            <ac:spMk id="3" creationId="{00000000-0000-0000-0000-000000000000}"/>
          </ac:spMkLst>
        </pc:spChg>
        <pc:spChg chg="add">
          <ac:chgData name="Juliann Bergin" userId="add4cf3d-e80b-4ccd-ba93-a7e6d9f13533" providerId="ADAL" clId="{EFC51E81-1AB0-4D0F-B6DD-F2E870EE8102}" dt="2024-09-11T15:50:22.587" v="196" actId="26606"/>
          <ac:spMkLst>
            <pc:docMk/>
            <pc:sldMk cId="1087105822" sldId="394"/>
            <ac:spMk id="9" creationId="{12609869-9E80-471B-A487-A53288E0E791}"/>
          </ac:spMkLst>
        </pc:spChg>
        <pc:spChg chg="add">
          <ac:chgData name="Juliann Bergin" userId="add4cf3d-e80b-4ccd-ba93-a7e6d9f13533" providerId="ADAL" clId="{EFC51E81-1AB0-4D0F-B6DD-F2E870EE8102}" dt="2024-09-11T15:50:22.587" v="196" actId="26606"/>
          <ac:spMkLst>
            <pc:docMk/>
            <pc:sldMk cId="1087105822" sldId="394"/>
            <ac:spMk id="11" creationId="{7004738A-9D34-43E8-97D2-CA0EED4F8BE0}"/>
          </ac:spMkLst>
        </pc:spChg>
        <pc:spChg chg="add">
          <ac:chgData name="Juliann Bergin" userId="add4cf3d-e80b-4ccd-ba93-a7e6d9f13533" providerId="ADAL" clId="{EFC51E81-1AB0-4D0F-B6DD-F2E870EE8102}" dt="2024-09-11T15:50:22.587" v="196" actId="26606"/>
          <ac:spMkLst>
            <pc:docMk/>
            <pc:sldMk cId="1087105822" sldId="394"/>
            <ac:spMk id="13" creationId="{B8B8D07F-F13E-443E-BA68-2D26672D76B9}"/>
          </ac:spMkLst>
        </pc:spChg>
        <pc:spChg chg="add">
          <ac:chgData name="Juliann Bergin" userId="add4cf3d-e80b-4ccd-ba93-a7e6d9f13533" providerId="ADAL" clId="{EFC51E81-1AB0-4D0F-B6DD-F2E870EE8102}" dt="2024-09-11T15:50:22.587" v="196" actId="26606"/>
          <ac:spMkLst>
            <pc:docMk/>
            <pc:sldMk cId="1087105822" sldId="394"/>
            <ac:spMk id="15" creationId="{2813A4FA-24A5-41ED-A534-3807D1B2F344}"/>
          </ac:spMkLst>
        </pc:spChg>
        <pc:spChg chg="add">
          <ac:chgData name="Juliann Bergin" userId="add4cf3d-e80b-4ccd-ba93-a7e6d9f13533" providerId="ADAL" clId="{EFC51E81-1AB0-4D0F-B6DD-F2E870EE8102}" dt="2024-09-11T15:50:22.587" v="196" actId="26606"/>
          <ac:spMkLst>
            <pc:docMk/>
            <pc:sldMk cId="1087105822" sldId="394"/>
            <ac:spMk id="17" creationId="{C3944F27-CA70-4E84-A51A-E6BF89558979}"/>
          </ac:spMkLst>
        </pc:spChg>
        <pc:picChg chg="mod">
          <ac:chgData name="Juliann Bergin" userId="add4cf3d-e80b-4ccd-ba93-a7e6d9f13533" providerId="ADAL" clId="{EFC51E81-1AB0-4D0F-B6DD-F2E870EE8102}" dt="2024-09-11T15:50:22.587" v="196" actId="26606"/>
          <ac:picMkLst>
            <pc:docMk/>
            <pc:sldMk cId="1087105822" sldId="394"/>
            <ac:picMk id="4" creationId="{00000000-0000-0000-0000-000000000000}"/>
          </ac:picMkLst>
        </pc:picChg>
      </pc:sldChg>
      <pc:sldChg chg="addSp modSp add mod setBg">
        <pc:chgData name="Juliann Bergin" userId="add4cf3d-e80b-4ccd-ba93-a7e6d9f13533" providerId="ADAL" clId="{EFC51E81-1AB0-4D0F-B6DD-F2E870EE8102}" dt="2024-09-11T16:09:08.236" v="300" actId="26606"/>
        <pc:sldMkLst>
          <pc:docMk/>
          <pc:sldMk cId="399633909" sldId="398"/>
        </pc:sldMkLst>
        <pc:spChg chg="mod">
          <ac:chgData name="Juliann Bergin" userId="add4cf3d-e80b-4ccd-ba93-a7e6d9f13533" providerId="ADAL" clId="{EFC51E81-1AB0-4D0F-B6DD-F2E870EE8102}" dt="2024-09-11T16:09:08.236" v="300" actId="26606"/>
          <ac:spMkLst>
            <pc:docMk/>
            <pc:sldMk cId="399633909" sldId="398"/>
            <ac:spMk id="2" creationId="{00000000-0000-0000-0000-000000000000}"/>
          </ac:spMkLst>
        </pc:spChg>
        <pc:spChg chg="mod">
          <ac:chgData name="Juliann Bergin" userId="add4cf3d-e80b-4ccd-ba93-a7e6d9f13533" providerId="ADAL" clId="{EFC51E81-1AB0-4D0F-B6DD-F2E870EE8102}" dt="2024-09-11T16:09:08.236" v="300" actId="26606"/>
          <ac:spMkLst>
            <pc:docMk/>
            <pc:sldMk cId="399633909" sldId="398"/>
            <ac:spMk id="3" creationId="{00000000-0000-0000-0000-000000000000}"/>
          </ac:spMkLst>
        </pc:spChg>
        <pc:spChg chg="add">
          <ac:chgData name="Juliann Bergin" userId="add4cf3d-e80b-4ccd-ba93-a7e6d9f13533" providerId="ADAL" clId="{EFC51E81-1AB0-4D0F-B6DD-F2E870EE8102}" dt="2024-09-11T16:09:08.236" v="300" actId="26606"/>
          <ac:spMkLst>
            <pc:docMk/>
            <pc:sldMk cId="399633909" sldId="398"/>
            <ac:spMk id="2055" creationId="{AAAE94E3-A7DB-4868-B1E3-E49703488BBC}"/>
          </ac:spMkLst>
        </pc:spChg>
        <pc:spChg chg="add">
          <ac:chgData name="Juliann Bergin" userId="add4cf3d-e80b-4ccd-ba93-a7e6d9f13533" providerId="ADAL" clId="{EFC51E81-1AB0-4D0F-B6DD-F2E870EE8102}" dt="2024-09-11T16:09:08.236" v="300" actId="26606"/>
          <ac:spMkLst>
            <pc:docMk/>
            <pc:sldMk cId="399633909" sldId="398"/>
            <ac:spMk id="2061" creationId="{3873B707-463F-40B0-8227-E8CC6C67EB25}"/>
          </ac:spMkLst>
        </pc:spChg>
        <pc:spChg chg="add">
          <ac:chgData name="Juliann Bergin" userId="add4cf3d-e80b-4ccd-ba93-a7e6d9f13533" providerId="ADAL" clId="{EFC51E81-1AB0-4D0F-B6DD-F2E870EE8102}" dt="2024-09-11T16:09:08.236" v="300" actId="26606"/>
          <ac:spMkLst>
            <pc:docMk/>
            <pc:sldMk cId="399633909" sldId="398"/>
            <ac:spMk id="2063" creationId="{C13237C8-E62C-4F0D-A318-BD6FB6C2D138}"/>
          </ac:spMkLst>
        </pc:spChg>
        <pc:spChg chg="add">
          <ac:chgData name="Juliann Bergin" userId="add4cf3d-e80b-4ccd-ba93-a7e6d9f13533" providerId="ADAL" clId="{EFC51E81-1AB0-4D0F-B6DD-F2E870EE8102}" dt="2024-09-11T16:09:08.236" v="300" actId="26606"/>
          <ac:spMkLst>
            <pc:docMk/>
            <pc:sldMk cId="399633909" sldId="398"/>
            <ac:spMk id="2065" creationId="{19C9EAEA-39D0-4B0E-A0EB-51E7B26740B1}"/>
          </ac:spMkLst>
        </pc:spChg>
        <pc:spChg chg="add">
          <ac:chgData name="Juliann Bergin" userId="add4cf3d-e80b-4ccd-ba93-a7e6d9f13533" providerId="ADAL" clId="{EFC51E81-1AB0-4D0F-B6DD-F2E870EE8102}" dt="2024-09-11T16:09:08.236" v="300" actId="26606"/>
          <ac:spMkLst>
            <pc:docMk/>
            <pc:sldMk cId="399633909" sldId="398"/>
            <ac:spMk id="2067" creationId="{8CB5D2D7-DF65-4E86-BFBA-FFB9B5ACEB64}"/>
          </ac:spMkLst>
        </pc:spChg>
        <pc:grpChg chg="add">
          <ac:chgData name="Juliann Bergin" userId="add4cf3d-e80b-4ccd-ba93-a7e6d9f13533" providerId="ADAL" clId="{EFC51E81-1AB0-4D0F-B6DD-F2E870EE8102}" dt="2024-09-11T16:09:08.236" v="300" actId="26606"/>
          <ac:grpSpMkLst>
            <pc:docMk/>
            <pc:sldMk cId="399633909" sldId="398"/>
            <ac:grpSpMk id="2057" creationId="{1DE889C7-FAD6-4397-98E2-05D503484459}"/>
          </ac:grpSpMkLst>
        </pc:grpChg>
        <pc:picChg chg="mod ord">
          <ac:chgData name="Juliann Bergin" userId="add4cf3d-e80b-4ccd-ba93-a7e6d9f13533" providerId="ADAL" clId="{EFC51E81-1AB0-4D0F-B6DD-F2E870EE8102}" dt="2024-09-11T16:09:08.236" v="300" actId="26606"/>
          <ac:picMkLst>
            <pc:docMk/>
            <pc:sldMk cId="399633909" sldId="398"/>
            <ac:picMk id="5" creationId="{00000000-0000-0000-0000-000000000000}"/>
          </ac:picMkLst>
        </pc:picChg>
        <pc:picChg chg="mod">
          <ac:chgData name="Juliann Bergin" userId="add4cf3d-e80b-4ccd-ba93-a7e6d9f13533" providerId="ADAL" clId="{EFC51E81-1AB0-4D0F-B6DD-F2E870EE8102}" dt="2024-09-11T16:09:08.236" v="300" actId="26606"/>
          <ac:picMkLst>
            <pc:docMk/>
            <pc:sldMk cId="399633909" sldId="398"/>
            <ac:picMk id="2050" creationId="{00000000-0000-0000-0000-000000000000}"/>
          </ac:picMkLst>
        </pc:picChg>
      </pc:sldChg>
      <pc:sldChg chg="addSp modSp add mod setBg">
        <pc:chgData name="Juliann Bergin" userId="add4cf3d-e80b-4ccd-ba93-a7e6d9f13533" providerId="ADAL" clId="{EFC51E81-1AB0-4D0F-B6DD-F2E870EE8102}" dt="2024-09-11T16:09:15.156" v="301" actId="26606"/>
        <pc:sldMkLst>
          <pc:docMk/>
          <pc:sldMk cId="1032002286" sldId="399"/>
        </pc:sldMkLst>
        <pc:spChg chg="mod">
          <ac:chgData name="Juliann Bergin" userId="add4cf3d-e80b-4ccd-ba93-a7e6d9f13533" providerId="ADAL" clId="{EFC51E81-1AB0-4D0F-B6DD-F2E870EE8102}" dt="2024-09-11T16:09:15.156" v="301" actId="26606"/>
          <ac:spMkLst>
            <pc:docMk/>
            <pc:sldMk cId="1032002286" sldId="399"/>
            <ac:spMk id="2" creationId="{00000000-0000-0000-0000-000000000000}"/>
          </ac:spMkLst>
        </pc:spChg>
        <pc:spChg chg="mod">
          <ac:chgData name="Juliann Bergin" userId="add4cf3d-e80b-4ccd-ba93-a7e6d9f13533" providerId="ADAL" clId="{EFC51E81-1AB0-4D0F-B6DD-F2E870EE8102}" dt="2024-09-11T16:09:15.156" v="301" actId="26606"/>
          <ac:spMkLst>
            <pc:docMk/>
            <pc:sldMk cId="1032002286" sldId="399"/>
            <ac:spMk id="3" creationId="{00000000-0000-0000-0000-000000000000}"/>
          </ac:spMkLst>
        </pc:spChg>
        <pc:spChg chg="add">
          <ac:chgData name="Juliann Bergin" userId="add4cf3d-e80b-4ccd-ba93-a7e6d9f13533" providerId="ADAL" clId="{EFC51E81-1AB0-4D0F-B6DD-F2E870EE8102}" dt="2024-09-11T16:09:15.156" v="301" actId="26606"/>
          <ac:spMkLst>
            <pc:docMk/>
            <pc:sldMk cId="1032002286" sldId="399"/>
            <ac:spMk id="3081" creationId="{AAAE94E3-A7DB-4868-B1E3-E49703488BBC}"/>
          </ac:spMkLst>
        </pc:spChg>
        <pc:spChg chg="add">
          <ac:chgData name="Juliann Bergin" userId="add4cf3d-e80b-4ccd-ba93-a7e6d9f13533" providerId="ADAL" clId="{EFC51E81-1AB0-4D0F-B6DD-F2E870EE8102}" dt="2024-09-11T16:09:15.156" v="301" actId="26606"/>
          <ac:spMkLst>
            <pc:docMk/>
            <pc:sldMk cId="1032002286" sldId="399"/>
            <ac:spMk id="3087" creationId="{3873B707-463F-40B0-8227-E8CC6C67EB25}"/>
          </ac:spMkLst>
        </pc:spChg>
        <pc:spChg chg="add">
          <ac:chgData name="Juliann Bergin" userId="add4cf3d-e80b-4ccd-ba93-a7e6d9f13533" providerId="ADAL" clId="{EFC51E81-1AB0-4D0F-B6DD-F2E870EE8102}" dt="2024-09-11T16:09:15.156" v="301" actId="26606"/>
          <ac:spMkLst>
            <pc:docMk/>
            <pc:sldMk cId="1032002286" sldId="399"/>
            <ac:spMk id="3089" creationId="{C13237C8-E62C-4F0D-A318-BD6FB6C2D138}"/>
          </ac:spMkLst>
        </pc:spChg>
        <pc:spChg chg="add">
          <ac:chgData name="Juliann Bergin" userId="add4cf3d-e80b-4ccd-ba93-a7e6d9f13533" providerId="ADAL" clId="{EFC51E81-1AB0-4D0F-B6DD-F2E870EE8102}" dt="2024-09-11T16:09:15.156" v="301" actId="26606"/>
          <ac:spMkLst>
            <pc:docMk/>
            <pc:sldMk cId="1032002286" sldId="399"/>
            <ac:spMk id="3091" creationId="{19C9EAEA-39D0-4B0E-A0EB-51E7B26740B1}"/>
          </ac:spMkLst>
        </pc:spChg>
        <pc:spChg chg="add">
          <ac:chgData name="Juliann Bergin" userId="add4cf3d-e80b-4ccd-ba93-a7e6d9f13533" providerId="ADAL" clId="{EFC51E81-1AB0-4D0F-B6DD-F2E870EE8102}" dt="2024-09-11T16:09:15.156" v="301" actId="26606"/>
          <ac:spMkLst>
            <pc:docMk/>
            <pc:sldMk cId="1032002286" sldId="399"/>
            <ac:spMk id="3093" creationId="{8CB5D2D7-DF65-4E86-BFBA-FFB9B5ACEB64}"/>
          </ac:spMkLst>
        </pc:spChg>
        <pc:grpChg chg="add">
          <ac:chgData name="Juliann Bergin" userId="add4cf3d-e80b-4ccd-ba93-a7e6d9f13533" providerId="ADAL" clId="{EFC51E81-1AB0-4D0F-B6DD-F2E870EE8102}" dt="2024-09-11T16:09:15.156" v="301" actId="26606"/>
          <ac:grpSpMkLst>
            <pc:docMk/>
            <pc:sldMk cId="1032002286" sldId="399"/>
            <ac:grpSpMk id="3083" creationId="{1DE889C7-FAD6-4397-98E2-05D503484459}"/>
          </ac:grpSpMkLst>
        </pc:grpChg>
        <pc:picChg chg="mod">
          <ac:chgData name="Juliann Bergin" userId="add4cf3d-e80b-4ccd-ba93-a7e6d9f13533" providerId="ADAL" clId="{EFC51E81-1AB0-4D0F-B6DD-F2E870EE8102}" dt="2024-09-11T16:09:15.156" v="301" actId="26606"/>
          <ac:picMkLst>
            <pc:docMk/>
            <pc:sldMk cId="1032002286" sldId="399"/>
            <ac:picMk id="5" creationId="{00000000-0000-0000-0000-000000000000}"/>
          </ac:picMkLst>
        </pc:picChg>
        <pc:picChg chg="mod">
          <ac:chgData name="Juliann Bergin" userId="add4cf3d-e80b-4ccd-ba93-a7e6d9f13533" providerId="ADAL" clId="{EFC51E81-1AB0-4D0F-B6DD-F2E870EE8102}" dt="2024-09-11T16:09:15.156" v="301" actId="26606"/>
          <ac:picMkLst>
            <pc:docMk/>
            <pc:sldMk cId="1032002286" sldId="399"/>
            <ac:picMk id="3076" creationId="{00000000-0000-0000-0000-000000000000}"/>
          </ac:picMkLst>
        </pc:picChg>
      </pc:sldChg>
      <pc:sldChg chg="addSp delSp modSp add mod setBg setClrOvrMap">
        <pc:chgData name="Juliann Bergin" userId="add4cf3d-e80b-4ccd-ba93-a7e6d9f13533" providerId="ADAL" clId="{EFC51E81-1AB0-4D0F-B6DD-F2E870EE8102}" dt="2024-09-12T09:53:25.044" v="1566" actId="962"/>
        <pc:sldMkLst>
          <pc:docMk/>
          <pc:sldMk cId="4233345244" sldId="400"/>
        </pc:sldMkLst>
        <pc:spChg chg="mod">
          <ac:chgData name="Juliann Bergin" userId="add4cf3d-e80b-4ccd-ba93-a7e6d9f13533" providerId="ADAL" clId="{EFC51E81-1AB0-4D0F-B6DD-F2E870EE8102}" dt="2024-09-11T16:09:23.197" v="302" actId="26606"/>
          <ac:spMkLst>
            <pc:docMk/>
            <pc:sldMk cId="4233345244" sldId="400"/>
            <ac:spMk id="2" creationId="{00000000-0000-0000-0000-000000000000}"/>
          </ac:spMkLst>
        </pc:spChg>
        <pc:spChg chg="mod">
          <ac:chgData name="Juliann Bergin" userId="add4cf3d-e80b-4ccd-ba93-a7e6d9f13533" providerId="ADAL" clId="{EFC51E81-1AB0-4D0F-B6DD-F2E870EE8102}" dt="2024-09-11T16:09:23.197" v="302" actId="26606"/>
          <ac:spMkLst>
            <pc:docMk/>
            <pc:sldMk cId="4233345244" sldId="400"/>
            <ac:spMk id="3" creationId="{00000000-0000-0000-0000-000000000000}"/>
          </ac:spMkLst>
        </pc:spChg>
        <pc:spChg chg="add">
          <ac:chgData name="Juliann Bergin" userId="add4cf3d-e80b-4ccd-ba93-a7e6d9f13533" providerId="ADAL" clId="{EFC51E81-1AB0-4D0F-B6DD-F2E870EE8102}" dt="2024-09-11T16:09:23.197" v="302" actId="26606"/>
          <ac:spMkLst>
            <pc:docMk/>
            <pc:sldMk cId="4233345244" sldId="400"/>
            <ac:spMk id="4111" creationId="{0EFD753D-6A49-46DD-9E82-AA6E2C62B461}"/>
          </ac:spMkLst>
        </pc:spChg>
        <pc:spChg chg="add">
          <ac:chgData name="Juliann Bergin" userId="add4cf3d-e80b-4ccd-ba93-a7e6d9f13533" providerId="ADAL" clId="{EFC51E81-1AB0-4D0F-B6DD-F2E870EE8102}" dt="2024-09-11T16:09:23.197" v="302" actId="26606"/>
          <ac:spMkLst>
            <pc:docMk/>
            <pc:sldMk cId="4233345244" sldId="400"/>
            <ac:spMk id="4113" creationId="{138A5824-1F4A-4EE7-BC13-5BB48FC0809B}"/>
          </ac:spMkLst>
        </pc:spChg>
        <pc:picChg chg="mod">
          <ac:chgData name="Juliann Bergin" userId="add4cf3d-e80b-4ccd-ba93-a7e6d9f13533" providerId="ADAL" clId="{EFC51E81-1AB0-4D0F-B6DD-F2E870EE8102}" dt="2024-09-11T16:09:23.197" v="302" actId="26606"/>
          <ac:picMkLst>
            <pc:docMk/>
            <pc:sldMk cId="4233345244" sldId="400"/>
            <ac:picMk id="4" creationId="{00000000-0000-0000-0000-000000000000}"/>
          </ac:picMkLst>
        </pc:picChg>
        <pc:picChg chg="add del mod">
          <ac:chgData name="Juliann Bergin" userId="add4cf3d-e80b-4ccd-ba93-a7e6d9f13533" providerId="ADAL" clId="{EFC51E81-1AB0-4D0F-B6DD-F2E870EE8102}" dt="2024-09-12T09:53:25.044" v="1566" actId="962"/>
          <ac:picMkLst>
            <pc:docMk/>
            <pc:sldMk cId="4233345244" sldId="400"/>
            <ac:picMk id="6" creationId="{B83A85EB-8D83-2FF5-C665-5912F7A980FD}"/>
          </ac:picMkLst>
        </pc:picChg>
        <pc:picChg chg="add del mod">
          <ac:chgData name="Juliann Bergin" userId="add4cf3d-e80b-4ccd-ba93-a7e6d9f13533" providerId="ADAL" clId="{EFC51E81-1AB0-4D0F-B6DD-F2E870EE8102}" dt="2024-09-11T16:16:13.914" v="312" actId="478"/>
          <ac:picMkLst>
            <pc:docMk/>
            <pc:sldMk cId="4233345244" sldId="400"/>
            <ac:picMk id="8" creationId="{F07F087F-4526-69FC-26C4-A989948C816C}"/>
          </ac:picMkLst>
        </pc:picChg>
        <pc:picChg chg="mod ord">
          <ac:chgData name="Juliann Bergin" userId="add4cf3d-e80b-4ccd-ba93-a7e6d9f13533" providerId="ADAL" clId="{EFC51E81-1AB0-4D0F-B6DD-F2E870EE8102}" dt="2024-09-11T16:09:23.197" v="302" actId="26606"/>
          <ac:picMkLst>
            <pc:docMk/>
            <pc:sldMk cId="4233345244" sldId="400"/>
            <ac:picMk id="4098" creationId="{00000000-0000-0000-0000-000000000000}"/>
          </ac:picMkLst>
        </pc:picChg>
        <pc:picChg chg="mod">
          <ac:chgData name="Juliann Bergin" userId="add4cf3d-e80b-4ccd-ba93-a7e6d9f13533" providerId="ADAL" clId="{EFC51E81-1AB0-4D0F-B6DD-F2E870EE8102}" dt="2024-09-11T16:09:23.197" v="302" actId="26606"/>
          <ac:picMkLst>
            <pc:docMk/>
            <pc:sldMk cId="4233345244" sldId="400"/>
            <ac:picMk id="4100" creationId="{00000000-0000-0000-0000-000000000000}"/>
          </ac:picMkLst>
        </pc:picChg>
        <pc:picChg chg="mod ord">
          <ac:chgData name="Juliann Bergin" userId="add4cf3d-e80b-4ccd-ba93-a7e6d9f13533" providerId="ADAL" clId="{EFC51E81-1AB0-4D0F-B6DD-F2E870EE8102}" dt="2024-09-11T16:09:23.197" v="302" actId="26606"/>
          <ac:picMkLst>
            <pc:docMk/>
            <pc:sldMk cId="4233345244" sldId="400"/>
            <ac:picMk id="4104" creationId="{00000000-0000-0000-0000-000000000000}"/>
          </ac:picMkLst>
        </pc:picChg>
        <pc:picChg chg="del mod">
          <ac:chgData name="Juliann Bergin" userId="add4cf3d-e80b-4ccd-ba93-a7e6d9f13533" providerId="ADAL" clId="{EFC51E81-1AB0-4D0F-B6DD-F2E870EE8102}" dt="2024-09-11T16:09:54.609" v="305" actId="478"/>
          <ac:picMkLst>
            <pc:docMk/>
            <pc:sldMk cId="4233345244" sldId="400"/>
            <ac:picMk id="4106" creationId="{00000000-0000-0000-0000-000000000000}"/>
          </ac:picMkLst>
        </pc:picChg>
      </pc:sldChg>
      <pc:sldChg chg="addSp delSp modSp add mod setBg">
        <pc:chgData name="Juliann Bergin" userId="add4cf3d-e80b-4ccd-ba93-a7e6d9f13533" providerId="ADAL" clId="{EFC51E81-1AB0-4D0F-B6DD-F2E870EE8102}" dt="2024-09-11T16:17:34.078" v="323" actId="1076"/>
        <pc:sldMkLst>
          <pc:docMk/>
          <pc:sldMk cId="3824891353" sldId="401"/>
        </pc:sldMkLst>
        <pc:spChg chg="mod">
          <ac:chgData name="Juliann Bergin" userId="add4cf3d-e80b-4ccd-ba93-a7e6d9f13533" providerId="ADAL" clId="{EFC51E81-1AB0-4D0F-B6DD-F2E870EE8102}" dt="2024-09-11T16:16:41.014" v="315" actId="26606"/>
          <ac:spMkLst>
            <pc:docMk/>
            <pc:sldMk cId="3824891353" sldId="401"/>
            <ac:spMk id="2" creationId="{00000000-0000-0000-0000-000000000000}"/>
          </ac:spMkLst>
        </pc:spChg>
        <pc:spChg chg="add">
          <ac:chgData name="Juliann Bergin" userId="add4cf3d-e80b-4ccd-ba93-a7e6d9f13533" providerId="ADAL" clId="{EFC51E81-1AB0-4D0F-B6DD-F2E870EE8102}" dt="2024-09-11T16:16:41.014" v="315" actId="26606"/>
          <ac:spMkLst>
            <pc:docMk/>
            <pc:sldMk cId="3824891353" sldId="401"/>
            <ac:spMk id="5129" creationId="{E462C3FA-EE10-4283-83A9-F407C925C013}"/>
          </ac:spMkLst>
        </pc:spChg>
        <pc:spChg chg="add">
          <ac:chgData name="Juliann Bergin" userId="add4cf3d-e80b-4ccd-ba93-a7e6d9f13533" providerId="ADAL" clId="{EFC51E81-1AB0-4D0F-B6DD-F2E870EE8102}" dt="2024-09-11T16:16:41.014" v="315" actId="26606"/>
          <ac:spMkLst>
            <pc:docMk/>
            <pc:sldMk cId="3824891353" sldId="401"/>
            <ac:spMk id="5131" creationId="{419C4429-E272-408D-979C-9E5F7C0D3F45}"/>
          </ac:spMkLst>
        </pc:spChg>
        <pc:picChg chg="mod">
          <ac:chgData name="Juliann Bergin" userId="add4cf3d-e80b-4ccd-ba93-a7e6d9f13533" providerId="ADAL" clId="{EFC51E81-1AB0-4D0F-B6DD-F2E870EE8102}" dt="2024-09-11T16:16:41.014" v="315" actId="26606"/>
          <ac:picMkLst>
            <pc:docMk/>
            <pc:sldMk cId="3824891353" sldId="401"/>
            <ac:picMk id="4" creationId="{00000000-0000-0000-0000-000000000000}"/>
          </ac:picMkLst>
        </pc:picChg>
        <pc:picChg chg="mod">
          <ac:chgData name="Juliann Bergin" userId="add4cf3d-e80b-4ccd-ba93-a7e6d9f13533" providerId="ADAL" clId="{EFC51E81-1AB0-4D0F-B6DD-F2E870EE8102}" dt="2024-09-11T16:17:27.994" v="321" actId="1076"/>
          <ac:picMkLst>
            <pc:docMk/>
            <pc:sldMk cId="3824891353" sldId="401"/>
            <ac:picMk id="5" creationId="{00000000-0000-0000-0000-000000000000}"/>
          </ac:picMkLst>
        </pc:picChg>
        <pc:picChg chg="add mod">
          <ac:chgData name="Juliann Bergin" userId="add4cf3d-e80b-4ccd-ba93-a7e6d9f13533" providerId="ADAL" clId="{EFC51E81-1AB0-4D0F-B6DD-F2E870EE8102}" dt="2024-09-11T16:17:34.078" v="323" actId="1076"/>
          <ac:picMkLst>
            <pc:docMk/>
            <pc:sldMk cId="3824891353" sldId="401"/>
            <ac:picMk id="1026" creationId="{F8F4088C-6F02-075C-D6B8-CF4DB1E308C9}"/>
          </ac:picMkLst>
        </pc:picChg>
        <pc:picChg chg="del mod ord">
          <ac:chgData name="Juliann Bergin" userId="add4cf3d-e80b-4ccd-ba93-a7e6d9f13533" providerId="ADAL" clId="{EFC51E81-1AB0-4D0F-B6DD-F2E870EE8102}" dt="2024-09-11T16:17:17.849" v="317" actId="478"/>
          <ac:picMkLst>
            <pc:docMk/>
            <pc:sldMk cId="3824891353" sldId="401"/>
            <ac:picMk id="5122" creationId="{00000000-0000-0000-0000-000000000000}"/>
          </ac:picMkLst>
        </pc:picChg>
        <pc:picChg chg="mod">
          <ac:chgData name="Juliann Bergin" userId="add4cf3d-e80b-4ccd-ba93-a7e6d9f13533" providerId="ADAL" clId="{EFC51E81-1AB0-4D0F-B6DD-F2E870EE8102}" dt="2024-09-11T16:17:25.725" v="320" actId="1076"/>
          <ac:picMkLst>
            <pc:docMk/>
            <pc:sldMk cId="3824891353" sldId="401"/>
            <ac:picMk id="5124" creationId="{00000000-0000-0000-0000-000000000000}"/>
          </ac:picMkLst>
        </pc:picChg>
      </pc:sldChg>
      <pc:sldChg chg="modSp add del mod">
        <pc:chgData name="Juliann Bergin" userId="add4cf3d-e80b-4ccd-ba93-a7e6d9f13533" providerId="ADAL" clId="{EFC51E81-1AB0-4D0F-B6DD-F2E870EE8102}" dt="2024-09-11T16:18:40.710" v="334" actId="20577"/>
        <pc:sldMkLst>
          <pc:docMk/>
          <pc:sldMk cId="3449708825" sldId="402"/>
        </pc:sldMkLst>
        <pc:spChg chg="mod">
          <ac:chgData name="Juliann Bergin" userId="add4cf3d-e80b-4ccd-ba93-a7e6d9f13533" providerId="ADAL" clId="{EFC51E81-1AB0-4D0F-B6DD-F2E870EE8102}" dt="2024-09-11T16:18:40.710" v="334" actId="20577"/>
          <ac:spMkLst>
            <pc:docMk/>
            <pc:sldMk cId="3449708825" sldId="402"/>
            <ac:spMk id="3" creationId="{00000000-0000-0000-0000-000000000000}"/>
          </ac:spMkLst>
        </pc:spChg>
      </pc:sldChg>
      <pc:sldChg chg="addSp delSp modSp add mod setBg">
        <pc:chgData name="Juliann Bergin" userId="add4cf3d-e80b-4ccd-ba93-a7e6d9f13533" providerId="ADAL" clId="{EFC51E81-1AB0-4D0F-B6DD-F2E870EE8102}" dt="2024-09-11T16:18:18.715" v="330" actId="26606"/>
        <pc:sldMkLst>
          <pc:docMk/>
          <pc:sldMk cId="4254292421" sldId="403"/>
        </pc:sldMkLst>
        <pc:spChg chg="mod">
          <ac:chgData name="Juliann Bergin" userId="add4cf3d-e80b-4ccd-ba93-a7e6d9f13533" providerId="ADAL" clId="{EFC51E81-1AB0-4D0F-B6DD-F2E870EE8102}" dt="2024-09-11T16:18:18.715" v="330" actId="26606"/>
          <ac:spMkLst>
            <pc:docMk/>
            <pc:sldMk cId="4254292421" sldId="403"/>
            <ac:spMk id="2" creationId="{00000000-0000-0000-0000-000000000000}"/>
          </ac:spMkLst>
        </pc:spChg>
        <pc:spChg chg="mod">
          <ac:chgData name="Juliann Bergin" userId="add4cf3d-e80b-4ccd-ba93-a7e6d9f13533" providerId="ADAL" clId="{EFC51E81-1AB0-4D0F-B6DD-F2E870EE8102}" dt="2024-09-11T16:18:18.715" v="330" actId="26606"/>
          <ac:spMkLst>
            <pc:docMk/>
            <pc:sldMk cId="4254292421" sldId="403"/>
            <ac:spMk id="3" creationId="{00000000-0000-0000-0000-000000000000}"/>
          </ac:spMkLst>
        </pc:spChg>
        <pc:spChg chg="add del">
          <ac:chgData name="Juliann Bergin" userId="add4cf3d-e80b-4ccd-ba93-a7e6d9f13533" providerId="ADAL" clId="{EFC51E81-1AB0-4D0F-B6DD-F2E870EE8102}" dt="2024-09-11T16:18:18.715" v="330" actId="26606"/>
          <ac:spMkLst>
            <pc:docMk/>
            <pc:sldMk cId="4254292421" sldId="403"/>
            <ac:spMk id="12" creationId="{201CC55D-ED54-4C5C-95E6-10947BD1103B}"/>
          </ac:spMkLst>
        </pc:spChg>
        <pc:spChg chg="add del">
          <ac:chgData name="Juliann Bergin" userId="add4cf3d-e80b-4ccd-ba93-a7e6d9f13533" providerId="ADAL" clId="{EFC51E81-1AB0-4D0F-B6DD-F2E870EE8102}" dt="2024-09-11T16:18:18.715" v="330" actId="26606"/>
          <ac:spMkLst>
            <pc:docMk/>
            <pc:sldMk cId="4254292421" sldId="403"/>
            <ac:spMk id="18" creationId="{3873B707-463F-40B0-8227-E8CC6C67EB25}"/>
          </ac:spMkLst>
        </pc:spChg>
        <pc:spChg chg="add del">
          <ac:chgData name="Juliann Bergin" userId="add4cf3d-e80b-4ccd-ba93-a7e6d9f13533" providerId="ADAL" clId="{EFC51E81-1AB0-4D0F-B6DD-F2E870EE8102}" dt="2024-09-11T16:18:18.715" v="330" actId="26606"/>
          <ac:spMkLst>
            <pc:docMk/>
            <pc:sldMk cId="4254292421" sldId="403"/>
            <ac:spMk id="20" creationId="{C13237C8-E62C-4F0D-A318-BD6FB6C2D138}"/>
          </ac:spMkLst>
        </pc:spChg>
        <pc:spChg chg="add del">
          <ac:chgData name="Juliann Bergin" userId="add4cf3d-e80b-4ccd-ba93-a7e6d9f13533" providerId="ADAL" clId="{EFC51E81-1AB0-4D0F-B6DD-F2E870EE8102}" dt="2024-09-11T16:18:18.715" v="330" actId="26606"/>
          <ac:spMkLst>
            <pc:docMk/>
            <pc:sldMk cId="4254292421" sldId="403"/>
            <ac:spMk id="22" creationId="{19C9EAEA-39D0-4B0E-A0EB-51E7B26740B1}"/>
          </ac:spMkLst>
        </pc:spChg>
        <pc:grpChg chg="add del">
          <ac:chgData name="Juliann Bergin" userId="add4cf3d-e80b-4ccd-ba93-a7e6d9f13533" providerId="ADAL" clId="{EFC51E81-1AB0-4D0F-B6DD-F2E870EE8102}" dt="2024-09-11T16:18:18.715" v="330" actId="26606"/>
          <ac:grpSpMkLst>
            <pc:docMk/>
            <pc:sldMk cId="4254292421" sldId="403"/>
            <ac:grpSpMk id="14" creationId="{1DE889C7-FAD6-4397-98E2-05D503484459}"/>
          </ac:grpSpMkLst>
        </pc:grpChg>
        <pc:picChg chg="mod">
          <ac:chgData name="Juliann Bergin" userId="add4cf3d-e80b-4ccd-ba93-a7e6d9f13533" providerId="ADAL" clId="{EFC51E81-1AB0-4D0F-B6DD-F2E870EE8102}" dt="2024-09-11T16:18:18.715" v="330" actId="26606"/>
          <ac:picMkLst>
            <pc:docMk/>
            <pc:sldMk cId="4254292421" sldId="403"/>
            <ac:picMk id="7" creationId="{00000000-0000-0000-0000-000000000000}"/>
          </ac:picMkLst>
        </pc:picChg>
      </pc:sldChg>
      <pc:sldChg chg="add del">
        <pc:chgData name="Juliann Bergin" userId="add4cf3d-e80b-4ccd-ba93-a7e6d9f13533" providerId="ADAL" clId="{EFC51E81-1AB0-4D0F-B6DD-F2E870EE8102}" dt="2024-09-11T14:09:30.838" v="162" actId="47"/>
        <pc:sldMkLst>
          <pc:docMk/>
          <pc:sldMk cId="320584359" sldId="404"/>
        </pc:sldMkLst>
      </pc:sldChg>
      <pc:sldChg chg="addSp delSp modSp new mod setBg delAnim modAnim">
        <pc:chgData name="Juliann Bergin" userId="add4cf3d-e80b-4ccd-ba93-a7e6d9f13533" providerId="ADAL" clId="{EFC51E81-1AB0-4D0F-B6DD-F2E870EE8102}" dt="2024-09-11T17:30:33.478" v="527" actId="14100"/>
        <pc:sldMkLst>
          <pc:docMk/>
          <pc:sldMk cId="265816216" sldId="405"/>
        </pc:sldMkLst>
        <pc:spChg chg="mod">
          <ac:chgData name="Juliann Bergin" userId="add4cf3d-e80b-4ccd-ba93-a7e6d9f13533" providerId="ADAL" clId="{EFC51E81-1AB0-4D0F-B6DD-F2E870EE8102}" dt="2024-09-11T16:08:46.009" v="296" actId="26606"/>
          <ac:spMkLst>
            <pc:docMk/>
            <pc:sldMk cId="265816216" sldId="405"/>
            <ac:spMk id="2" creationId="{ECAEF98C-6734-556F-B35C-BECC7E11438D}"/>
          </ac:spMkLst>
        </pc:spChg>
        <pc:spChg chg="del">
          <ac:chgData name="Juliann Bergin" userId="add4cf3d-e80b-4ccd-ba93-a7e6d9f13533" providerId="ADAL" clId="{EFC51E81-1AB0-4D0F-B6DD-F2E870EE8102}" dt="2024-09-11T16:08:35.080" v="295"/>
          <ac:spMkLst>
            <pc:docMk/>
            <pc:sldMk cId="265816216" sldId="405"/>
            <ac:spMk id="3" creationId="{7DE370B5-5067-D672-F03F-0DD394ADC5B9}"/>
          </ac:spMkLst>
        </pc:spChg>
        <pc:spChg chg="add del mod">
          <ac:chgData name="Juliann Bergin" userId="add4cf3d-e80b-4ccd-ba93-a7e6d9f13533" providerId="ADAL" clId="{EFC51E81-1AB0-4D0F-B6DD-F2E870EE8102}" dt="2024-09-11T17:30:25.639" v="525"/>
          <ac:spMkLst>
            <pc:docMk/>
            <pc:sldMk cId="265816216" sldId="405"/>
            <ac:spMk id="6" creationId="{69310A5F-AD82-75D4-E070-F6303C2E2889}"/>
          </ac:spMkLst>
        </pc:spChg>
        <pc:spChg chg="add">
          <ac:chgData name="Juliann Bergin" userId="add4cf3d-e80b-4ccd-ba93-a7e6d9f13533" providerId="ADAL" clId="{EFC51E81-1AB0-4D0F-B6DD-F2E870EE8102}" dt="2024-09-11T16:08:46.009" v="296" actId="26606"/>
          <ac:spMkLst>
            <pc:docMk/>
            <pc:sldMk cId="265816216" sldId="405"/>
            <ac:spMk id="9" creationId="{F0DCC097-1DB8-4B6D-85D0-6FBA0E1CA4BA}"/>
          </ac:spMkLst>
        </pc:spChg>
        <pc:spChg chg="add">
          <ac:chgData name="Juliann Bergin" userId="add4cf3d-e80b-4ccd-ba93-a7e6d9f13533" providerId="ADAL" clId="{EFC51E81-1AB0-4D0F-B6DD-F2E870EE8102}" dt="2024-09-11T16:08:46.009" v="296" actId="26606"/>
          <ac:spMkLst>
            <pc:docMk/>
            <pc:sldMk cId="265816216" sldId="405"/>
            <ac:spMk id="11" creationId="{E0B58608-23C8-4441-994D-C6823EEE1DB7}"/>
          </ac:spMkLst>
        </pc:spChg>
        <pc:picChg chg="add del mod">
          <ac:chgData name="Juliann Bergin" userId="add4cf3d-e80b-4ccd-ba93-a7e6d9f13533" providerId="ADAL" clId="{EFC51E81-1AB0-4D0F-B6DD-F2E870EE8102}" dt="2024-09-11T17:30:09.448" v="524" actId="478"/>
          <ac:picMkLst>
            <pc:docMk/>
            <pc:sldMk cId="265816216" sldId="405"/>
            <ac:picMk id="4" creationId="{7CF4F519-7615-038B-1E1B-B9F1B4027B40}"/>
          </ac:picMkLst>
        </pc:picChg>
        <pc:picChg chg="add mod">
          <ac:chgData name="Juliann Bergin" userId="add4cf3d-e80b-4ccd-ba93-a7e6d9f13533" providerId="ADAL" clId="{EFC51E81-1AB0-4D0F-B6DD-F2E870EE8102}" dt="2024-09-11T17:30:33.478" v="527" actId="14100"/>
          <ac:picMkLst>
            <pc:docMk/>
            <pc:sldMk cId="265816216" sldId="405"/>
            <ac:picMk id="7" creationId="{B52F6E8E-E32D-1E80-47B2-CBC2C7841902}"/>
          </ac:picMkLst>
        </pc:picChg>
      </pc:sldChg>
      <pc:sldChg chg="modSp mod">
        <pc:chgData name="Juliann Bergin" userId="add4cf3d-e80b-4ccd-ba93-a7e6d9f13533" providerId="ADAL" clId="{EFC51E81-1AB0-4D0F-B6DD-F2E870EE8102}" dt="2024-09-12T09:51:34.210" v="1202" actId="962"/>
        <pc:sldMkLst>
          <pc:docMk/>
          <pc:sldMk cId="741492529" sldId="406"/>
        </pc:sldMkLst>
        <pc:spChg chg="mod">
          <ac:chgData name="Juliann Bergin" userId="add4cf3d-e80b-4ccd-ba93-a7e6d9f13533" providerId="ADAL" clId="{EFC51E81-1AB0-4D0F-B6DD-F2E870EE8102}" dt="2024-09-12T09:47:15.713" v="752" actId="33553"/>
          <ac:spMkLst>
            <pc:docMk/>
            <pc:sldMk cId="741492529" sldId="406"/>
            <ac:spMk id="5" creationId="{13E06CAD-0976-57D2-C3EB-2247D8AAF19D}"/>
          </ac:spMkLst>
        </pc:spChg>
        <pc:picChg chg="mod">
          <ac:chgData name="Juliann Bergin" userId="add4cf3d-e80b-4ccd-ba93-a7e6d9f13533" providerId="ADAL" clId="{EFC51E81-1AB0-4D0F-B6DD-F2E870EE8102}" dt="2024-09-12T09:50:33.043" v="1162" actId="962"/>
          <ac:picMkLst>
            <pc:docMk/>
            <pc:sldMk cId="741492529" sldId="406"/>
            <ac:picMk id="8" creationId="{982883D4-BFFF-AE91-AE98-947C20D144ED}"/>
          </ac:picMkLst>
        </pc:picChg>
        <pc:picChg chg="mod">
          <ac:chgData name="Juliann Bergin" userId="add4cf3d-e80b-4ccd-ba93-a7e6d9f13533" providerId="ADAL" clId="{EFC51E81-1AB0-4D0F-B6DD-F2E870EE8102}" dt="2024-09-12T09:50:43.602" v="1164" actId="962"/>
          <ac:picMkLst>
            <pc:docMk/>
            <pc:sldMk cId="741492529" sldId="406"/>
            <ac:picMk id="10" creationId="{1AAB7DBE-C567-3F32-0063-5C28C9A8F482}"/>
          </ac:picMkLst>
        </pc:picChg>
        <pc:picChg chg="mod">
          <ac:chgData name="Juliann Bergin" userId="add4cf3d-e80b-4ccd-ba93-a7e6d9f13533" providerId="ADAL" clId="{EFC51E81-1AB0-4D0F-B6DD-F2E870EE8102}" dt="2024-09-12T09:50:53.564" v="1166" actId="962"/>
          <ac:picMkLst>
            <pc:docMk/>
            <pc:sldMk cId="741492529" sldId="406"/>
            <ac:picMk id="12" creationId="{3CD9D282-64FA-3852-0644-BC614D40C6B5}"/>
          </ac:picMkLst>
        </pc:picChg>
        <pc:picChg chg="mod">
          <ac:chgData name="Juliann Bergin" userId="add4cf3d-e80b-4ccd-ba93-a7e6d9f13533" providerId="ADAL" clId="{EFC51E81-1AB0-4D0F-B6DD-F2E870EE8102}" dt="2024-09-12T09:51:07.911" v="1172" actId="962"/>
          <ac:picMkLst>
            <pc:docMk/>
            <pc:sldMk cId="741492529" sldId="406"/>
            <ac:picMk id="16" creationId="{E85EEC95-46D9-1D58-4F0A-7D5FBF9556EB}"/>
          </ac:picMkLst>
        </pc:picChg>
        <pc:picChg chg="mod">
          <ac:chgData name="Juliann Bergin" userId="add4cf3d-e80b-4ccd-ba93-a7e6d9f13533" providerId="ADAL" clId="{EFC51E81-1AB0-4D0F-B6DD-F2E870EE8102}" dt="2024-09-12T09:51:19.791" v="1174" actId="962"/>
          <ac:picMkLst>
            <pc:docMk/>
            <pc:sldMk cId="741492529" sldId="406"/>
            <ac:picMk id="18" creationId="{62D9112A-162D-4721-68CB-BFB449CA026F}"/>
          </ac:picMkLst>
        </pc:picChg>
        <pc:picChg chg="mod">
          <ac:chgData name="Juliann Bergin" userId="add4cf3d-e80b-4ccd-ba93-a7e6d9f13533" providerId="ADAL" clId="{EFC51E81-1AB0-4D0F-B6DD-F2E870EE8102}" dt="2024-09-12T09:51:34.210" v="1202" actId="962"/>
          <ac:picMkLst>
            <pc:docMk/>
            <pc:sldMk cId="741492529" sldId="406"/>
            <ac:picMk id="21" creationId="{6FFA5221-A827-7E34-4ABC-FB461C3B96EF}"/>
          </ac:picMkLst>
        </pc:picChg>
      </pc:sldChg>
      <pc:sldChg chg="addSp delSp modSp new mod setBg chgLayout">
        <pc:chgData name="Juliann Bergin" userId="add4cf3d-e80b-4ccd-ba93-a7e6d9f13533" providerId="ADAL" clId="{EFC51E81-1AB0-4D0F-B6DD-F2E870EE8102}" dt="2024-09-12T09:50:16.580" v="1156" actId="962"/>
        <pc:sldMkLst>
          <pc:docMk/>
          <pc:sldMk cId="485932490" sldId="407"/>
        </pc:sldMkLst>
        <pc:spChg chg="mod ord">
          <ac:chgData name="Juliann Bergin" userId="add4cf3d-e80b-4ccd-ba93-a7e6d9f13533" providerId="ADAL" clId="{EFC51E81-1AB0-4D0F-B6DD-F2E870EE8102}" dt="2024-09-11T16:50:30.243" v="378" actId="26606"/>
          <ac:spMkLst>
            <pc:docMk/>
            <pc:sldMk cId="485932490" sldId="407"/>
            <ac:spMk id="2" creationId="{745E1C10-B8A9-2B72-BD92-BF2B26601C84}"/>
          </ac:spMkLst>
        </pc:spChg>
        <pc:spChg chg="del">
          <ac:chgData name="Juliann Bergin" userId="add4cf3d-e80b-4ccd-ba93-a7e6d9f13533" providerId="ADAL" clId="{EFC51E81-1AB0-4D0F-B6DD-F2E870EE8102}" dt="2024-09-11T16:50:01.467" v="374" actId="931"/>
          <ac:spMkLst>
            <pc:docMk/>
            <pc:sldMk cId="485932490" sldId="407"/>
            <ac:spMk id="3" creationId="{E80D887A-2092-C4BF-5517-E6E239809D9C}"/>
          </ac:spMkLst>
        </pc:spChg>
        <pc:spChg chg="add">
          <ac:chgData name="Juliann Bergin" userId="add4cf3d-e80b-4ccd-ba93-a7e6d9f13533" providerId="ADAL" clId="{EFC51E81-1AB0-4D0F-B6DD-F2E870EE8102}" dt="2024-09-11T16:50:30.243" v="378" actId="26606"/>
          <ac:spMkLst>
            <pc:docMk/>
            <pc:sldMk cId="485932490" sldId="407"/>
            <ac:spMk id="10" creationId="{37C89E4B-3C9F-44B9-8B86-D9E3D112D8EC}"/>
          </ac:spMkLst>
        </pc:spChg>
        <pc:picChg chg="add mod ord">
          <ac:chgData name="Juliann Bergin" userId="add4cf3d-e80b-4ccd-ba93-a7e6d9f13533" providerId="ADAL" clId="{EFC51E81-1AB0-4D0F-B6DD-F2E870EE8102}" dt="2024-09-12T09:50:16.580" v="1156" actId="962"/>
          <ac:picMkLst>
            <pc:docMk/>
            <pc:sldMk cId="485932490" sldId="407"/>
            <ac:picMk id="5" creationId="{FC45D774-A56F-2AA2-0552-ACC1D4DD1B34}"/>
          </ac:picMkLst>
        </pc:picChg>
        <pc:cxnChg chg="add">
          <ac:chgData name="Juliann Bergin" userId="add4cf3d-e80b-4ccd-ba93-a7e6d9f13533" providerId="ADAL" clId="{EFC51E81-1AB0-4D0F-B6DD-F2E870EE8102}" dt="2024-09-11T16:50:30.243" v="378" actId="26606"/>
          <ac:cxnSpMkLst>
            <pc:docMk/>
            <pc:sldMk cId="485932490" sldId="407"/>
            <ac:cxnSpMk id="12" creationId="{AA2EAA10-076F-46BD-8F0F-B9A2FB77A85C}"/>
          </ac:cxnSpMkLst>
        </pc:cxnChg>
        <pc:cxnChg chg="add">
          <ac:chgData name="Juliann Bergin" userId="add4cf3d-e80b-4ccd-ba93-a7e6d9f13533" providerId="ADAL" clId="{EFC51E81-1AB0-4D0F-B6DD-F2E870EE8102}" dt="2024-09-11T16:50:30.243" v="378" actId="26606"/>
          <ac:cxnSpMkLst>
            <pc:docMk/>
            <pc:sldMk cId="485932490" sldId="407"/>
            <ac:cxnSpMk id="14" creationId="{D891E407-403B-4764-86C9-33A56D3BCAA3}"/>
          </ac:cxnSpMkLst>
        </pc:cxnChg>
      </pc:sldChg>
      <pc:sldChg chg="addSp modSp new mod">
        <pc:chgData name="Juliann Bergin" userId="add4cf3d-e80b-4ccd-ba93-a7e6d9f13533" providerId="ADAL" clId="{EFC51E81-1AB0-4D0F-B6DD-F2E870EE8102}" dt="2024-09-12T09:50:04.567" v="1154" actId="962"/>
        <pc:sldMkLst>
          <pc:docMk/>
          <pc:sldMk cId="1816588702" sldId="408"/>
        </pc:sldMkLst>
        <pc:spChg chg="mod">
          <ac:chgData name="Juliann Bergin" userId="add4cf3d-e80b-4ccd-ba93-a7e6d9f13533" providerId="ADAL" clId="{EFC51E81-1AB0-4D0F-B6DD-F2E870EE8102}" dt="2024-09-11T17:14:41.298" v="427" actId="313"/>
          <ac:spMkLst>
            <pc:docMk/>
            <pc:sldMk cId="1816588702" sldId="408"/>
            <ac:spMk id="2" creationId="{271F49B2-5511-8ED7-C2D8-BC4066AE9E90}"/>
          </ac:spMkLst>
        </pc:spChg>
        <pc:spChg chg="mod">
          <ac:chgData name="Juliann Bergin" userId="add4cf3d-e80b-4ccd-ba93-a7e6d9f13533" providerId="ADAL" clId="{EFC51E81-1AB0-4D0F-B6DD-F2E870EE8102}" dt="2024-09-11T17:19:45.640" v="523" actId="20577"/>
          <ac:spMkLst>
            <pc:docMk/>
            <pc:sldMk cId="1816588702" sldId="408"/>
            <ac:spMk id="3" creationId="{B00F8511-5B52-0E96-D5C3-C16386C44285}"/>
          </ac:spMkLst>
        </pc:spChg>
        <pc:picChg chg="add mod">
          <ac:chgData name="Juliann Bergin" userId="add4cf3d-e80b-4ccd-ba93-a7e6d9f13533" providerId="ADAL" clId="{EFC51E81-1AB0-4D0F-B6DD-F2E870EE8102}" dt="2024-09-12T09:49:49.487" v="1108" actId="962"/>
          <ac:picMkLst>
            <pc:docMk/>
            <pc:sldMk cId="1816588702" sldId="408"/>
            <ac:picMk id="5" creationId="{AD2208A0-58CF-1DA8-AA89-BE88F6740E9B}"/>
          </ac:picMkLst>
        </pc:picChg>
        <pc:picChg chg="add mod">
          <ac:chgData name="Juliann Bergin" userId="add4cf3d-e80b-4ccd-ba93-a7e6d9f13533" providerId="ADAL" clId="{EFC51E81-1AB0-4D0F-B6DD-F2E870EE8102}" dt="2024-09-12T09:50:04.567" v="1154" actId="962"/>
          <ac:picMkLst>
            <pc:docMk/>
            <pc:sldMk cId="1816588702" sldId="408"/>
            <ac:picMk id="7" creationId="{B3811B6F-4B8C-0682-EE8A-6435153CF56E}"/>
          </ac:picMkLst>
        </pc:picChg>
        <pc:picChg chg="add mod">
          <ac:chgData name="Juliann Bergin" userId="add4cf3d-e80b-4ccd-ba93-a7e6d9f13533" providerId="ADAL" clId="{EFC51E81-1AB0-4D0F-B6DD-F2E870EE8102}" dt="2024-09-11T17:17:56.213" v="462" actId="1076"/>
          <ac:picMkLst>
            <pc:docMk/>
            <pc:sldMk cId="1816588702" sldId="408"/>
            <ac:picMk id="2050" creationId="{93F1385A-A6A8-AC34-18ED-01EC5ABFAC8C}"/>
          </ac:picMkLst>
        </pc:pic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svg"/><Relationship Id="rId2" Type="http://schemas.openxmlformats.org/officeDocument/2006/relationships/image" Target="../media/image3.svg"/><Relationship Id="rId16" Type="http://schemas.openxmlformats.org/officeDocument/2006/relationships/image" Target="../media/image17.svg"/><Relationship Id="rId1" Type="http://schemas.openxmlformats.org/officeDocument/2006/relationships/image" Target="../media/image2.png"/><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6.pn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10.png"/><Relationship Id="rId14" Type="http://schemas.openxmlformats.org/officeDocument/2006/relationships/image" Target="../media/image15.svg"/></Relationships>
</file>

<file path=ppt/diagrams/_rels/drawing1.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svg"/><Relationship Id="rId2" Type="http://schemas.openxmlformats.org/officeDocument/2006/relationships/image" Target="../media/image3.svg"/><Relationship Id="rId16" Type="http://schemas.openxmlformats.org/officeDocument/2006/relationships/image" Target="../media/image17.svg"/><Relationship Id="rId1" Type="http://schemas.openxmlformats.org/officeDocument/2006/relationships/image" Target="../media/image2.png"/><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6.pn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10.png"/><Relationship Id="rId14" Type="http://schemas.openxmlformats.org/officeDocument/2006/relationships/image" Target="../media/image15.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7A3AB41-D98A-49E9-8A8A-98D5C29583EA}" type="doc">
      <dgm:prSet loTypeId="urn:microsoft.com/office/officeart/2018/2/layout/IconVerticalSolidList" loCatId="icon" qsTypeId="urn:microsoft.com/office/officeart/2005/8/quickstyle/simple1" qsCatId="simple" csTypeId="urn:microsoft.com/office/officeart/2018/5/colors/Iconchunking_neutralbg_colorful5" csCatId="colorful" phldr="1"/>
      <dgm:spPr/>
      <dgm:t>
        <a:bodyPr/>
        <a:lstStyle/>
        <a:p>
          <a:endParaRPr lang="en-US"/>
        </a:p>
      </dgm:t>
    </dgm:pt>
    <dgm:pt modelId="{B7CDAFBE-0E7A-4F1C-BE31-733C4E02F35A}">
      <dgm:prSet/>
      <dgm:spPr/>
      <dgm:t>
        <a:bodyPr/>
        <a:lstStyle/>
        <a:p>
          <a:r>
            <a:rPr lang="en-IE"/>
            <a:t>Welcome</a:t>
          </a:r>
          <a:endParaRPr lang="en-US"/>
        </a:p>
      </dgm:t>
    </dgm:pt>
    <dgm:pt modelId="{EF2F712D-FB90-4460-83A6-568F23AA78BC}" type="parTrans" cxnId="{9357930D-D9E1-4797-A21B-55DDE8E7D21B}">
      <dgm:prSet/>
      <dgm:spPr/>
      <dgm:t>
        <a:bodyPr/>
        <a:lstStyle/>
        <a:p>
          <a:endParaRPr lang="en-US"/>
        </a:p>
      </dgm:t>
    </dgm:pt>
    <dgm:pt modelId="{31C79BDB-EF3C-4430-97F2-7AC7E16DD326}" type="sibTrans" cxnId="{9357930D-D9E1-4797-A21B-55DDE8E7D21B}">
      <dgm:prSet/>
      <dgm:spPr/>
      <dgm:t>
        <a:bodyPr/>
        <a:lstStyle/>
        <a:p>
          <a:endParaRPr lang="en-US"/>
        </a:p>
      </dgm:t>
    </dgm:pt>
    <dgm:pt modelId="{9A357433-00C7-42B3-87D7-9001F696AE51}">
      <dgm:prSet/>
      <dgm:spPr/>
      <dgm:t>
        <a:bodyPr/>
        <a:lstStyle/>
        <a:p>
          <a:r>
            <a:rPr lang="en-IE"/>
            <a:t>What is Assistive Technology and Digital Assistive Technology</a:t>
          </a:r>
          <a:endParaRPr lang="en-US"/>
        </a:p>
      </dgm:t>
    </dgm:pt>
    <dgm:pt modelId="{D860F72B-A6C9-435A-9D53-9EBB7D62D092}" type="parTrans" cxnId="{06316143-F1D8-4AFC-B888-D60E7506262A}">
      <dgm:prSet/>
      <dgm:spPr/>
      <dgm:t>
        <a:bodyPr/>
        <a:lstStyle/>
        <a:p>
          <a:endParaRPr lang="en-US"/>
        </a:p>
      </dgm:t>
    </dgm:pt>
    <dgm:pt modelId="{7F52C7F4-7A7B-4704-8EFF-0DD7634F8F00}" type="sibTrans" cxnId="{06316143-F1D8-4AFC-B888-D60E7506262A}">
      <dgm:prSet/>
      <dgm:spPr/>
      <dgm:t>
        <a:bodyPr/>
        <a:lstStyle/>
        <a:p>
          <a:endParaRPr lang="en-US"/>
        </a:p>
      </dgm:t>
    </dgm:pt>
    <dgm:pt modelId="{1B8A9251-E517-4881-924B-944730C210EC}">
      <dgm:prSet/>
      <dgm:spPr/>
      <dgm:t>
        <a:bodyPr/>
        <a:lstStyle/>
        <a:p>
          <a:r>
            <a:rPr lang="en-IE"/>
            <a:t>Inbuilt Accessibility feature in your phone</a:t>
          </a:r>
          <a:endParaRPr lang="en-US"/>
        </a:p>
      </dgm:t>
    </dgm:pt>
    <dgm:pt modelId="{C4E2A4BD-A071-4C69-BA56-1DAD51F5D044}" type="parTrans" cxnId="{7EDA779B-EA94-403F-B29D-4924DB37849D}">
      <dgm:prSet/>
      <dgm:spPr/>
      <dgm:t>
        <a:bodyPr/>
        <a:lstStyle/>
        <a:p>
          <a:endParaRPr lang="en-US"/>
        </a:p>
      </dgm:t>
    </dgm:pt>
    <dgm:pt modelId="{0A178780-CA58-4B9F-951D-0F619107FA74}" type="sibTrans" cxnId="{7EDA779B-EA94-403F-B29D-4924DB37849D}">
      <dgm:prSet/>
      <dgm:spPr/>
      <dgm:t>
        <a:bodyPr/>
        <a:lstStyle/>
        <a:p>
          <a:endParaRPr lang="en-US"/>
        </a:p>
      </dgm:t>
    </dgm:pt>
    <dgm:pt modelId="{12CA79F1-E833-4651-B545-FD413A4F71C9}">
      <dgm:prSet/>
      <dgm:spPr/>
      <dgm:t>
        <a:bodyPr/>
        <a:lstStyle/>
        <a:p>
          <a:r>
            <a:rPr lang="en-IE"/>
            <a:t>Typing and mouse usage</a:t>
          </a:r>
          <a:endParaRPr lang="en-US"/>
        </a:p>
      </dgm:t>
    </dgm:pt>
    <dgm:pt modelId="{65264301-28AC-4405-B742-B51B484534AC}" type="parTrans" cxnId="{D41792EF-67E9-4563-A941-B27E444E95E1}">
      <dgm:prSet/>
      <dgm:spPr/>
      <dgm:t>
        <a:bodyPr/>
        <a:lstStyle/>
        <a:p>
          <a:endParaRPr lang="en-US"/>
        </a:p>
      </dgm:t>
    </dgm:pt>
    <dgm:pt modelId="{4581B7F7-43AD-40FB-BCBA-5F6345DD24C5}" type="sibTrans" cxnId="{D41792EF-67E9-4563-A941-B27E444E95E1}">
      <dgm:prSet/>
      <dgm:spPr/>
      <dgm:t>
        <a:bodyPr/>
        <a:lstStyle/>
        <a:p>
          <a:endParaRPr lang="en-US"/>
        </a:p>
      </dgm:t>
    </dgm:pt>
    <dgm:pt modelId="{34CE02BA-E1EE-4A46-8039-86703506DBA6}">
      <dgm:prSet/>
      <dgm:spPr/>
      <dgm:t>
        <a:bodyPr/>
        <a:lstStyle/>
        <a:p>
          <a:r>
            <a:rPr lang="en-IE"/>
            <a:t>Speech Recognition</a:t>
          </a:r>
          <a:endParaRPr lang="en-US"/>
        </a:p>
      </dgm:t>
    </dgm:pt>
    <dgm:pt modelId="{86F02D00-5F96-48DE-8109-1E3983B66BC6}" type="parTrans" cxnId="{99125A36-6575-4F9D-A1DE-F7B6AED1BEC6}">
      <dgm:prSet/>
      <dgm:spPr/>
      <dgm:t>
        <a:bodyPr/>
        <a:lstStyle/>
        <a:p>
          <a:endParaRPr lang="en-US"/>
        </a:p>
      </dgm:t>
    </dgm:pt>
    <dgm:pt modelId="{1608AC0D-0E85-41CA-9658-8D25B037A1BC}" type="sibTrans" cxnId="{99125A36-6575-4F9D-A1DE-F7B6AED1BEC6}">
      <dgm:prSet/>
      <dgm:spPr/>
      <dgm:t>
        <a:bodyPr/>
        <a:lstStyle/>
        <a:p>
          <a:endParaRPr lang="en-US"/>
        </a:p>
      </dgm:t>
    </dgm:pt>
    <dgm:pt modelId="{62A54060-0D71-405E-B9CD-128073FF581F}">
      <dgm:prSet/>
      <dgm:spPr/>
      <dgm:t>
        <a:bodyPr/>
        <a:lstStyle/>
        <a:p>
          <a:r>
            <a:rPr lang="en-IE"/>
            <a:t>Reminders supports</a:t>
          </a:r>
          <a:endParaRPr lang="en-US"/>
        </a:p>
      </dgm:t>
    </dgm:pt>
    <dgm:pt modelId="{220FC7D6-1D69-4E34-B36C-92D531175B8B}" type="parTrans" cxnId="{D2AFB29C-8F2A-47F0-B2F1-EC6861B8ADBD}">
      <dgm:prSet/>
      <dgm:spPr/>
      <dgm:t>
        <a:bodyPr/>
        <a:lstStyle/>
        <a:p>
          <a:endParaRPr lang="en-US"/>
        </a:p>
      </dgm:t>
    </dgm:pt>
    <dgm:pt modelId="{FB039412-3E91-462C-915A-C0E6C27C94E2}" type="sibTrans" cxnId="{D2AFB29C-8F2A-47F0-B2F1-EC6861B8ADBD}">
      <dgm:prSet/>
      <dgm:spPr/>
      <dgm:t>
        <a:bodyPr/>
        <a:lstStyle/>
        <a:p>
          <a:endParaRPr lang="en-US"/>
        </a:p>
      </dgm:t>
    </dgm:pt>
    <dgm:pt modelId="{0AEA1CC3-87AE-44F9-A1B1-8A61AF8386A7}">
      <dgm:prSet/>
      <dgm:spPr/>
      <dgm:t>
        <a:bodyPr/>
        <a:lstStyle/>
        <a:p>
          <a:r>
            <a:rPr lang="en-IE"/>
            <a:t>Virtual Assistants and Smarthomes</a:t>
          </a:r>
          <a:endParaRPr lang="en-US"/>
        </a:p>
      </dgm:t>
    </dgm:pt>
    <dgm:pt modelId="{9FBDA1D2-302B-411B-A9FC-976938A8BFE6}" type="parTrans" cxnId="{64BD3226-1F6F-4369-8900-E9AF86EE1947}">
      <dgm:prSet/>
      <dgm:spPr/>
      <dgm:t>
        <a:bodyPr/>
        <a:lstStyle/>
        <a:p>
          <a:endParaRPr lang="en-US"/>
        </a:p>
      </dgm:t>
    </dgm:pt>
    <dgm:pt modelId="{7706149A-02ED-432C-8C1D-0665E8C0C1D1}" type="sibTrans" cxnId="{64BD3226-1F6F-4369-8900-E9AF86EE1947}">
      <dgm:prSet/>
      <dgm:spPr/>
      <dgm:t>
        <a:bodyPr/>
        <a:lstStyle/>
        <a:p>
          <a:endParaRPr lang="en-US"/>
        </a:p>
      </dgm:t>
    </dgm:pt>
    <dgm:pt modelId="{317A8FC5-5BB6-41E9-A7A8-F4A9B4712FEA}">
      <dgm:prSet/>
      <dgm:spPr/>
      <dgm:t>
        <a:bodyPr/>
        <a:lstStyle/>
        <a:p>
          <a:r>
            <a:rPr lang="en-IE"/>
            <a:t>Feedback Survey</a:t>
          </a:r>
          <a:endParaRPr lang="en-US"/>
        </a:p>
      </dgm:t>
    </dgm:pt>
    <dgm:pt modelId="{FA0C17C6-FD2C-4938-B0CF-B2048BEC388F}" type="parTrans" cxnId="{6F5E3951-7160-481F-B350-072E83F61629}">
      <dgm:prSet/>
      <dgm:spPr/>
      <dgm:t>
        <a:bodyPr/>
        <a:lstStyle/>
        <a:p>
          <a:endParaRPr lang="en-US"/>
        </a:p>
      </dgm:t>
    </dgm:pt>
    <dgm:pt modelId="{7F32959F-5A99-403F-B379-1B4A06D1C3AF}" type="sibTrans" cxnId="{6F5E3951-7160-481F-B350-072E83F61629}">
      <dgm:prSet/>
      <dgm:spPr/>
      <dgm:t>
        <a:bodyPr/>
        <a:lstStyle/>
        <a:p>
          <a:endParaRPr lang="en-US"/>
        </a:p>
      </dgm:t>
    </dgm:pt>
    <dgm:pt modelId="{A3236228-CC54-4791-864B-EB728CC56224}" type="pres">
      <dgm:prSet presAssocID="{47A3AB41-D98A-49E9-8A8A-98D5C29583EA}" presName="root" presStyleCnt="0">
        <dgm:presLayoutVars>
          <dgm:dir/>
          <dgm:resizeHandles val="exact"/>
        </dgm:presLayoutVars>
      </dgm:prSet>
      <dgm:spPr/>
    </dgm:pt>
    <dgm:pt modelId="{407EE48F-2B27-4082-BAE3-15726EA0C469}" type="pres">
      <dgm:prSet presAssocID="{B7CDAFBE-0E7A-4F1C-BE31-733C4E02F35A}" presName="compNode" presStyleCnt="0"/>
      <dgm:spPr/>
    </dgm:pt>
    <dgm:pt modelId="{ECE3A39E-611F-4D81-B9D0-921F5D181D33}" type="pres">
      <dgm:prSet presAssocID="{B7CDAFBE-0E7A-4F1C-BE31-733C4E02F35A}" presName="bgRect" presStyleLbl="bgShp" presStyleIdx="0" presStyleCnt="8"/>
      <dgm:spPr/>
    </dgm:pt>
    <dgm:pt modelId="{1ACE8BC8-8A2D-4A65-BCA6-EEA5F5705451}" type="pres">
      <dgm:prSet presAssocID="{B7CDAFBE-0E7A-4F1C-BE31-733C4E02F35A}" presName="iconRect" presStyleLbl="node1" presStyleIdx="0" presStyleCnt="8"/>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alloons"/>
        </a:ext>
      </dgm:extLst>
    </dgm:pt>
    <dgm:pt modelId="{EC74FF58-CB1A-492F-B5F7-251A4DF37E51}" type="pres">
      <dgm:prSet presAssocID="{B7CDAFBE-0E7A-4F1C-BE31-733C4E02F35A}" presName="spaceRect" presStyleCnt="0"/>
      <dgm:spPr/>
    </dgm:pt>
    <dgm:pt modelId="{A455E72E-6E55-4CFD-869D-28564F1A0D7E}" type="pres">
      <dgm:prSet presAssocID="{B7CDAFBE-0E7A-4F1C-BE31-733C4E02F35A}" presName="parTx" presStyleLbl="revTx" presStyleIdx="0" presStyleCnt="8">
        <dgm:presLayoutVars>
          <dgm:chMax val="0"/>
          <dgm:chPref val="0"/>
        </dgm:presLayoutVars>
      </dgm:prSet>
      <dgm:spPr/>
    </dgm:pt>
    <dgm:pt modelId="{269EA4B1-88A2-4EC6-8EB4-9ED1F98DEE30}" type="pres">
      <dgm:prSet presAssocID="{31C79BDB-EF3C-4430-97F2-7AC7E16DD326}" presName="sibTrans" presStyleCnt="0"/>
      <dgm:spPr/>
    </dgm:pt>
    <dgm:pt modelId="{F84C553A-3567-4037-B7A8-A4728DEB51CE}" type="pres">
      <dgm:prSet presAssocID="{9A357433-00C7-42B3-87D7-9001F696AE51}" presName="compNode" presStyleCnt="0"/>
      <dgm:spPr/>
    </dgm:pt>
    <dgm:pt modelId="{79C44D28-4748-445C-A245-AB5135B2D53D}" type="pres">
      <dgm:prSet presAssocID="{9A357433-00C7-42B3-87D7-9001F696AE51}" presName="bgRect" presStyleLbl="bgShp" presStyleIdx="1" presStyleCnt="8"/>
      <dgm:spPr/>
    </dgm:pt>
    <dgm:pt modelId="{8635759D-FC02-4BF8-9514-49F83311942C}" type="pres">
      <dgm:prSet presAssocID="{9A357433-00C7-42B3-87D7-9001F696AE51}" presName="iconRect" presStyleLbl="node1" presStyleIdx="1" presStyleCnt="8"/>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mart Phone"/>
        </a:ext>
      </dgm:extLst>
    </dgm:pt>
    <dgm:pt modelId="{3E7379B0-DFA2-4766-B6B4-30A952D18171}" type="pres">
      <dgm:prSet presAssocID="{9A357433-00C7-42B3-87D7-9001F696AE51}" presName="spaceRect" presStyleCnt="0"/>
      <dgm:spPr/>
    </dgm:pt>
    <dgm:pt modelId="{F53619C5-B66D-43D7-ACEB-08F6A6A691E0}" type="pres">
      <dgm:prSet presAssocID="{9A357433-00C7-42B3-87D7-9001F696AE51}" presName="parTx" presStyleLbl="revTx" presStyleIdx="1" presStyleCnt="8">
        <dgm:presLayoutVars>
          <dgm:chMax val="0"/>
          <dgm:chPref val="0"/>
        </dgm:presLayoutVars>
      </dgm:prSet>
      <dgm:spPr/>
    </dgm:pt>
    <dgm:pt modelId="{D67B122D-7754-4A31-8056-21F65BC1E706}" type="pres">
      <dgm:prSet presAssocID="{7F52C7F4-7A7B-4704-8EFF-0DD7634F8F00}" presName="sibTrans" presStyleCnt="0"/>
      <dgm:spPr/>
    </dgm:pt>
    <dgm:pt modelId="{B4FD099D-D22A-4067-BF46-D6C0607EB250}" type="pres">
      <dgm:prSet presAssocID="{1B8A9251-E517-4881-924B-944730C210EC}" presName="compNode" presStyleCnt="0"/>
      <dgm:spPr/>
    </dgm:pt>
    <dgm:pt modelId="{6F48A94A-B2F8-4910-8B46-0852FA746C88}" type="pres">
      <dgm:prSet presAssocID="{1B8A9251-E517-4881-924B-944730C210EC}" presName="bgRect" presStyleLbl="bgShp" presStyleIdx="2" presStyleCnt="8"/>
      <dgm:spPr/>
    </dgm:pt>
    <dgm:pt modelId="{6DA960C6-73D1-4DED-9492-E5AF393D6413}" type="pres">
      <dgm:prSet presAssocID="{1B8A9251-E517-4881-924B-944730C210EC}" presName="iconRect" presStyleLbl="node1" presStyleIdx="2" presStyleCnt="8"/>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Receiver"/>
        </a:ext>
      </dgm:extLst>
    </dgm:pt>
    <dgm:pt modelId="{67D2CD59-D944-4579-B9E2-9B5D7AA490C4}" type="pres">
      <dgm:prSet presAssocID="{1B8A9251-E517-4881-924B-944730C210EC}" presName="spaceRect" presStyleCnt="0"/>
      <dgm:spPr/>
    </dgm:pt>
    <dgm:pt modelId="{A8B3F653-0D7E-495C-9D92-5F762B7855C1}" type="pres">
      <dgm:prSet presAssocID="{1B8A9251-E517-4881-924B-944730C210EC}" presName="parTx" presStyleLbl="revTx" presStyleIdx="2" presStyleCnt="8">
        <dgm:presLayoutVars>
          <dgm:chMax val="0"/>
          <dgm:chPref val="0"/>
        </dgm:presLayoutVars>
      </dgm:prSet>
      <dgm:spPr/>
    </dgm:pt>
    <dgm:pt modelId="{21FE5337-9FDD-48AD-A353-73EF1E1D5676}" type="pres">
      <dgm:prSet presAssocID="{0A178780-CA58-4B9F-951D-0F619107FA74}" presName="sibTrans" presStyleCnt="0"/>
      <dgm:spPr/>
    </dgm:pt>
    <dgm:pt modelId="{A06430AC-DC57-45AF-9F40-59897E7AA83B}" type="pres">
      <dgm:prSet presAssocID="{12CA79F1-E833-4651-B545-FD413A4F71C9}" presName="compNode" presStyleCnt="0"/>
      <dgm:spPr/>
    </dgm:pt>
    <dgm:pt modelId="{1A4D86CC-5B42-430B-89ED-F38C13B0AA5B}" type="pres">
      <dgm:prSet presAssocID="{12CA79F1-E833-4651-B545-FD413A4F71C9}" presName="bgRect" presStyleLbl="bgShp" presStyleIdx="3" presStyleCnt="8"/>
      <dgm:spPr/>
    </dgm:pt>
    <dgm:pt modelId="{4FBA4F23-C411-45BD-8BF9-411B1793BBB3}" type="pres">
      <dgm:prSet presAssocID="{12CA79F1-E833-4651-B545-FD413A4F71C9}" presName="iconRect" presStyleLbl="node1" presStyleIdx="3" presStyleCnt="8"/>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ursor"/>
        </a:ext>
      </dgm:extLst>
    </dgm:pt>
    <dgm:pt modelId="{DD89C3E5-E364-455F-88F3-C9B0DDC3D876}" type="pres">
      <dgm:prSet presAssocID="{12CA79F1-E833-4651-B545-FD413A4F71C9}" presName="spaceRect" presStyleCnt="0"/>
      <dgm:spPr/>
    </dgm:pt>
    <dgm:pt modelId="{3617C6AE-3E47-46F8-9EA9-D185365B4E0B}" type="pres">
      <dgm:prSet presAssocID="{12CA79F1-E833-4651-B545-FD413A4F71C9}" presName="parTx" presStyleLbl="revTx" presStyleIdx="3" presStyleCnt="8">
        <dgm:presLayoutVars>
          <dgm:chMax val="0"/>
          <dgm:chPref val="0"/>
        </dgm:presLayoutVars>
      </dgm:prSet>
      <dgm:spPr/>
    </dgm:pt>
    <dgm:pt modelId="{A5B7F37E-15FF-4AE9-95B9-49ECC9A1314B}" type="pres">
      <dgm:prSet presAssocID="{4581B7F7-43AD-40FB-BCBA-5F6345DD24C5}" presName="sibTrans" presStyleCnt="0"/>
      <dgm:spPr/>
    </dgm:pt>
    <dgm:pt modelId="{AB5F32C6-B682-41D9-945D-B7CEF3BFA4E9}" type="pres">
      <dgm:prSet presAssocID="{34CE02BA-E1EE-4A46-8039-86703506DBA6}" presName="compNode" presStyleCnt="0"/>
      <dgm:spPr/>
    </dgm:pt>
    <dgm:pt modelId="{5A333A20-12AC-4E9E-AA51-85B493B8F107}" type="pres">
      <dgm:prSet presAssocID="{34CE02BA-E1EE-4A46-8039-86703506DBA6}" presName="bgRect" presStyleLbl="bgShp" presStyleIdx="4" presStyleCnt="8"/>
      <dgm:spPr/>
    </dgm:pt>
    <dgm:pt modelId="{DC2850C5-FE17-4EB9-9DA1-5489A502CB24}" type="pres">
      <dgm:prSet presAssocID="{34CE02BA-E1EE-4A46-8039-86703506DBA6}" presName="iconRect" presStyleLbl="node1" presStyleIdx="4" presStyleCnt="8"/>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Radio microphone"/>
        </a:ext>
      </dgm:extLst>
    </dgm:pt>
    <dgm:pt modelId="{0C5C31E5-D6B0-4872-8072-4D665EF0139C}" type="pres">
      <dgm:prSet presAssocID="{34CE02BA-E1EE-4A46-8039-86703506DBA6}" presName="spaceRect" presStyleCnt="0"/>
      <dgm:spPr/>
    </dgm:pt>
    <dgm:pt modelId="{960AA7A6-B36C-4483-81EA-74BAACE446B1}" type="pres">
      <dgm:prSet presAssocID="{34CE02BA-E1EE-4A46-8039-86703506DBA6}" presName="parTx" presStyleLbl="revTx" presStyleIdx="4" presStyleCnt="8">
        <dgm:presLayoutVars>
          <dgm:chMax val="0"/>
          <dgm:chPref val="0"/>
        </dgm:presLayoutVars>
      </dgm:prSet>
      <dgm:spPr/>
    </dgm:pt>
    <dgm:pt modelId="{7A05B3AD-8448-40F2-8C57-03B8501506D4}" type="pres">
      <dgm:prSet presAssocID="{1608AC0D-0E85-41CA-9658-8D25B037A1BC}" presName="sibTrans" presStyleCnt="0"/>
      <dgm:spPr/>
    </dgm:pt>
    <dgm:pt modelId="{57FFBB1B-2404-4FE5-92A5-40388CE9C927}" type="pres">
      <dgm:prSet presAssocID="{62A54060-0D71-405E-B9CD-128073FF581F}" presName="compNode" presStyleCnt="0"/>
      <dgm:spPr/>
    </dgm:pt>
    <dgm:pt modelId="{F22475E8-32B5-4782-A777-9BB07B9C7B63}" type="pres">
      <dgm:prSet presAssocID="{62A54060-0D71-405E-B9CD-128073FF581F}" presName="bgRect" presStyleLbl="bgShp" presStyleIdx="5" presStyleCnt="8"/>
      <dgm:spPr/>
    </dgm:pt>
    <dgm:pt modelId="{61A67952-17CE-4414-A592-98DD95D3DD71}" type="pres">
      <dgm:prSet presAssocID="{62A54060-0D71-405E-B9CD-128073FF581F}" presName="iconRect" presStyleLbl="node1" presStyleIdx="5" presStyleCnt="8"/>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Checkmark"/>
        </a:ext>
      </dgm:extLst>
    </dgm:pt>
    <dgm:pt modelId="{5B6A6A72-87FE-41E7-B04B-833802DC98D8}" type="pres">
      <dgm:prSet presAssocID="{62A54060-0D71-405E-B9CD-128073FF581F}" presName="spaceRect" presStyleCnt="0"/>
      <dgm:spPr/>
    </dgm:pt>
    <dgm:pt modelId="{5259C56B-07BE-4FA0-B3AE-F9222D59C386}" type="pres">
      <dgm:prSet presAssocID="{62A54060-0D71-405E-B9CD-128073FF581F}" presName="parTx" presStyleLbl="revTx" presStyleIdx="5" presStyleCnt="8">
        <dgm:presLayoutVars>
          <dgm:chMax val="0"/>
          <dgm:chPref val="0"/>
        </dgm:presLayoutVars>
      </dgm:prSet>
      <dgm:spPr/>
    </dgm:pt>
    <dgm:pt modelId="{247B2E79-055D-4542-A446-686472C76A73}" type="pres">
      <dgm:prSet presAssocID="{FB039412-3E91-462C-915A-C0E6C27C94E2}" presName="sibTrans" presStyleCnt="0"/>
      <dgm:spPr/>
    </dgm:pt>
    <dgm:pt modelId="{C0A097E5-D043-4048-A365-9189B9FC475E}" type="pres">
      <dgm:prSet presAssocID="{0AEA1CC3-87AE-44F9-A1B1-8A61AF8386A7}" presName="compNode" presStyleCnt="0"/>
      <dgm:spPr/>
    </dgm:pt>
    <dgm:pt modelId="{DA51A3C3-A585-431D-9A95-5BC53A729146}" type="pres">
      <dgm:prSet presAssocID="{0AEA1CC3-87AE-44F9-A1B1-8A61AF8386A7}" presName="bgRect" presStyleLbl="bgShp" presStyleIdx="6" presStyleCnt="8"/>
      <dgm:spPr/>
    </dgm:pt>
    <dgm:pt modelId="{29EF42FD-4DC5-43B7-9FEC-FB012FBECA05}" type="pres">
      <dgm:prSet presAssocID="{0AEA1CC3-87AE-44F9-A1B1-8A61AF8386A7}" presName="iconRect" presStyleLbl="node1" presStyleIdx="6" presStyleCnt="8"/>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Call center"/>
        </a:ext>
      </dgm:extLst>
    </dgm:pt>
    <dgm:pt modelId="{13053110-F8F1-40C6-B8CC-ED874FCA2303}" type="pres">
      <dgm:prSet presAssocID="{0AEA1CC3-87AE-44F9-A1B1-8A61AF8386A7}" presName="spaceRect" presStyleCnt="0"/>
      <dgm:spPr/>
    </dgm:pt>
    <dgm:pt modelId="{28207CBF-5D80-4A4B-8CD9-244316EC3B18}" type="pres">
      <dgm:prSet presAssocID="{0AEA1CC3-87AE-44F9-A1B1-8A61AF8386A7}" presName="parTx" presStyleLbl="revTx" presStyleIdx="6" presStyleCnt="8">
        <dgm:presLayoutVars>
          <dgm:chMax val="0"/>
          <dgm:chPref val="0"/>
        </dgm:presLayoutVars>
      </dgm:prSet>
      <dgm:spPr/>
    </dgm:pt>
    <dgm:pt modelId="{626B20D1-7017-46BA-8940-43D69FD08E7C}" type="pres">
      <dgm:prSet presAssocID="{7706149A-02ED-432C-8C1D-0665E8C0C1D1}" presName="sibTrans" presStyleCnt="0"/>
      <dgm:spPr/>
    </dgm:pt>
    <dgm:pt modelId="{DEA5ECEC-B638-4341-B75A-8F1057F2546E}" type="pres">
      <dgm:prSet presAssocID="{317A8FC5-5BB6-41E9-A7A8-F4A9B4712FEA}" presName="compNode" presStyleCnt="0"/>
      <dgm:spPr/>
    </dgm:pt>
    <dgm:pt modelId="{1824C4F2-91F7-4203-A693-73BA43B65DB1}" type="pres">
      <dgm:prSet presAssocID="{317A8FC5-5BB6-41E9-A7A8-F4A9B4712FEA}" presName="bgRect" presStyleLbl="bgShp" presStyleIdx="7" presStyleCnt="8"/>
      <dgm:spPr/>
    </dgm:pt>
    <dgm:pt modelId="{2CB81E5B-F850-4530-924E-D4F3B9D465EC}" type="pres">
      <dgm:prSet presAssocID="{317A8FC5-5BB6-41E9-A7A8-F4A9B4712FEA}" presName="iconRect" presStyleLbl="node1" presStyleIdx="7" presStyleCnt="8"/>
      <dgm:spPr>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a:noFill/>
        </a:ln>
      </dgm:spPr>
      <dgm:extLst>
        <a:ext uri="{E40237B7-FDA0-4F09-8148-C483321AD2D9}">
          <dgm14:cNvPr xmlns:dgm14="http://schemas.microsoft.com/office/drawing/2010/diagram" id="0" name="" descr="Chat"/>
        </a:ext>
      </dgm:extLst>
    </dgm:pt>
    <dgm:pt modelId="{2EA4FF32-F9A1-499E-A24B-18A8A9A612F0}" type="pres">
      <dgm:prSet presAssocID="{317A8FC5-5BB6-41E9-A7A8-F4A9B4712FEA}" presName="spaceRect" presStyleCnt="0"/>
      <dgm:spPr/>
    </dgm:pt>
    <dgm:pt modelId="{29C88C01-510F-4871-B777-224981CB1801}" type="pres">
      <dgm:prSet presAssocID="{317A8FC5-5BB6-41E9-A7A8-F4A9B4712FEA}" presName="parTx" presStyleLbl="revTx" presStyleIdx="7" presStyleCnt="8">
        <dgm:presLayoutVars>
          <dgm:chMax val="0"/>
          <dgm:chPref val="0"/>
        </dgm:presLayoutVars>
      </dgm:prSet>
      <dgm:spPr/>
    </dgm:pt>
  </dgm:ptLst>
  <dgm:cxnLst>
    <dgm:cxn modelId="{E6DE5902-187A-4A8F-9188-E08821F72247}" type="presOf" srcId="{B7CDAFBE-0E7A-4F1C-BE31-733C4E02F35A}" destId="{A455E72E-6E55-4CFD-869D-28564F1A0D7E}" srcOrd="0" destOrd="0" presId="urn:microsoft.com/office/officeart/2018/2/layout/IconVerticalSolidList"/>
    <dgm:cxn modelId="{9357930D-D9E1-4797-A21B-55DDE8E7D21B}" srcId="{47A3AB41-D98A-49E9-8A8A-98D5C29583EA}" destId="{B7CDAFBE-0E7A-4F1C-BE31-733C4E02F35A}" srcOrd="0" destOrd="0" parTransId="{EF2F712D-FB90-4460-83A6-568F23AA78BC}" sibTransId="{31C79BDB-EF3C-4430-97F2-7AC7E16DD326}"/>
    <dgm:cxn modelId="{6B2CA31C-2B85-408B-B566-1DCEC07ECC58}" type="presOf" srcId="{1B8A9251-E517-4881-924B-944730C210EC}" destId="{A8B3F653-0D7E-495C-9D92-5F762B7855C1}" srcOrd="0" destOrd="0" presId="urn:microsoft.com/office/officeart/2018/2/layout/IconVerticalSolidList"/>
    <dgm:cxn modelId="{64BD3226-1F6F-4369-8900-E9AF86EE1947}" srcId="{47A3AB41-D98A-49E9-8A8A-98D5C29583EA}" destId="{0AEA1CC3-87AE-44F9-A1B1-8A61AF8386A7}" srcOrd="6" destOrd="0" parTransId="{9FBDA1D2-302B-411B-A9FC-976938A8BFE6}" sibTransId="{7706149A-02ED-432C-8C1D-0665E8C0C1D1}"/>
    <dgm:cxn modelId="{99125A36-6575-4F9D-A1DE-F7B6AED1BEC6}" srcId="{47A3AB41-D98A-49E9-8A8A-98D5C29583EA}" destId="{34CE02BA-E1EE-4A46-8039-86703506DBA6}" srcOrd="4" destOrd="0" parTransId="{86F02D00-5F96-48DE-8109-1E3983B66BC6}" sibTransId="{1608AC0D-0E85-41CA-9658-8D25B037A1BC}"/>
    <dgm:cxn modelId="{06316143-F1D8-4AFC-B888-D60E7506262A}" srcId="{47A3AB41-D98A-49E9-8A8A-98D5C29583EA}" destId="{9A357433-00C7-42B3-87D7-9001F696AE51}" srcOrd="1" destOrd="0" parTransId="{D860F72B-A6C9-435A-9D53-9EBB7D62D092}" sibTransId="{7F52C7F4-7A7B-4704-8EFF-0DD7634F8F00}"/>
    <dgm:cxn modelId="{6F5E3951-7160-481F-B350-072E83F61629}" srcId="{47A3AB41-D98A-49E9-8A8A-98D5C29583EA}" destId="{317A8FC5-5BB6-41E9-A7A8-F4A9B4712FEA}" srcOrd="7" destOrd="0" parTransId="{FA0C17C6-FD2C-4938-B0CF-B2048BEC388F}" sibTransId="{7F32959F-5A99-403F-B379-1B4A06D1C3AF}"/>
    <dgm:cxn modelId="{7004545A-0ECE-474B-BD46-4D1C69510CB9}" type="presOf" srcId="{34CE02BA-E1EE-4A46-8039-86703506DBA6}" destId="{960AA7A6-B36C-4483-81EA-74BAACE446B1}" srcOrd="0" destOrd="0" presId="urn:microsoft.com/office/officeart/2018/2/layout/IconVerticalSolidList"/>
    <dgm:cxn modelId="{09AD9991-5759-4067-9BC7-A4FCE152290F}" type="presOf" srcId="{9A357433-00C7-42B3-87D7-9001F696AE51}" destId="{F53619C5-B66D-43D7-ACEB-08F6A6A691E0}" srcOrd="0" destOrd="0" presId="urn:microsoft.com/office/officeart/2018/2/layout/IconVerticalSolidList"/>
    <dgm:cxn modelId="{7EDA779B-EA94-403F-B29D-4924DB37849D}" srcId="{47A3AB41-D98A-49E9-8A8A-98D5C29583EA}" destId="{1B8A9251-E517-4881-924B-944730C210EC}" srcOrd="2" destOrd="0" parTransId="{C4E2A4BD-A071-4C69-BA56-1DAD51F5D044}" sibTransId="{0A178780-CA58-4B9F-951D-0F619107FA74}"/>
    <dgm:cxn modelId="{D2AFB29C-8F2A-47F0-B2F1-EC6861B8ADBD}" srcId="{47A3AB41-D98A-49E9-8A8A-98D5C29583EA}" destId="{62A54060-0D71-405E-B9CD-128073FF581F}" srcOrd="5" destOrd="0" parTransId="{220FC7D6-1D69-4E34-B36C-92D531175B8B}" sibTransId="{FB039412-3E91-462C-915A-C0E6C27C94E2}"/>
    <dgm:cxn modelId="{EC292CA6-2156-4BA1-85E1-30176250740A}" type="presOf" srcId="{47A3AB41-D98A-49E9-8A8A-98D5C29583EA}" destId="{A3236228-CC54-4791-864B-EB728CC56224}" srcOrd="0" destOrd="0" presId="urn:microsoft.com/office/officeart/2018/2/layout/IconVerticalSolidList"/>
    <dgm:cxn modelId="{E10DFEE3-739F-484D-80C2-DDBF0E2A36BC}" type="presOf" srcId="{12CA79F1-E833-4651-B545-FD413A4F71C9}" destId="{3617C6AE-3E47-46F8-9EA9-D185365B4E0B}" srcOrd="0" destOrd="0" presId="urn:microsoft.com/office/officeart/2018/2/layout/IconVerticalSolidList"/>
    <dgm:cxn modelId="{3025D5EA-DD36-43EF-825B-2070FC4E15B9}" type="presOf" srcId="{62A54060-0D71-405E-B9CD-128073FF581F}" destId="{5259C56B-07BE-4FA0-B3AE-F9222D59C386}" srcOrd="0" destOrd="0" presId="urn:microsoft.com/office/officeart/2018/2/layout/IconVerticalSolidList"/>
    <dgm:cxn modelId="{D41792EF-67E9-4563-A941-B27E444E95E1}" srcId="{47A3AB41-D98A-49E9-8A8A-98D5C29583EA}" destId="{12CA79F1-E833-4651-B545-FD413A4F71C9}" srcOrd="3" destOrd="0" parTransId="{65264301-28AC-4405-B742-B51B484534AC}" sibTransId="{4581B7F7-43AD-40FB-BCBA-5F6345DD24C5}"/>
    <dgm:cxn modelId="{0EC4F6F4-3050-45B8-9A1D-2B47F2B76F50}" type="presOf" srcId="{317A8FC5-5BB6-41E9-A7A8-F4A9B4712FEA}" destId="{29C88C01-510F-4871-B777-224981CB1801}" srcOrd="0" destOrd="0" presId="urn:microsoft.com/office/officeart/2018/2/layout/IconVerticalSolidList"/>
    <dgm:cxn modelId="{98062EFA-DECA-42E8-8574-C0FFC1D84A8D}" type="presOf" srcId="{0AEA1CC3-87AE-44F9-A1B1-8A61AF8386A7}" destId="{28207CBF-5D80-4A4B-8CD9-244316EC3B18}" srcOrd="0" destOrd="0" presId="urn:microsoft.com/office/officeart/2018/2/layout/IconVerticalSolidList"/>
    <dgm:cxn modelId="{2222DAE5-55AF-4133-96C1-CDEB82D233BB}" type="presParOf" srcId="{A3236228-CC54-4791-864B-EB728CC56224}" destId="{407EE48F-2B27-4082-BAE3-15726EA0C469}" srcOrd="0" destOrd="0" presId="urn:microsoft.com/office/officeart/2018/2/layout/IconVerticalSolidList"/>
    <dgm:cxn modelId="{E4413075-FC60-4647-95AC-ACCF07BE3C48}" type="presParOf" srcId="{407EE48F-2B27-4082-BAE3-15726EA0C469}" destId="{ECE3A39E-611F-4D81-B9D0-921F5D181D33}" srcOrd="0" destOrd="0" presId="urn:microsoft.com/office/officeart/2018/2/layout/IconVerticalSolidList"/>
    <dgm:cxn modelId="{B59DFBC5-242A-4558-8AC0-AF2CDB5C0A08}" type="presParOf" srcId="{407EE48F-2B27-4082-BAE3-15726EA0C469}" destId="{1ACE8BC8-8A2D-4A65-BCA6-EEA5F5705451}" srcOrd="1" destOrd="0" presId="urn:microsoft.com/office/officeart/2018/2/layout/IconVerticalSolidList"/>
    <dgm:cxn modelId="{DD9AFCB0-874C-4AAA-9CC8-BA94E6C617F4}" type="presParOf" srcId="{407EE48F-2B27-4082-BAE3-15726EA0C469}" destId="{EC74FF58-CB1A-492F-B5F7-251A4DF37E51}" srcOrd="2" destOrd="0" presId="urn:microsoft.com/office/officeart/2018/2/layout/IconVerticalSolidList"/>
    <dgm:cxn modelId="{6CE8FCD0-699C-416F-BF50-9E6A11627776}" type="presParOf" srcId="{407EE48F-2B27-4082-BAE3-15726EA0C469}" destId="{A455E72E-6E55-4CFD-869D-28564F1A0D7E}" srcOrd="3" destOrd="0" presId="urn:microsoft.com/office/officeart/2018/2/layout/IconVerticalSolidList"/>
    <dgm:cxn modelId="{E8DDC166-2952-4F03-BA84-F5C3626EB67A}" type="presParOf" srcId="{A3236228-CC54-4791-864B-EB728CC56224}" destId="{269EA4B1-88A2-4EC6-8EB4-9ED1F98DEE30}" srcOrd="1" destOrd="0" presId="urn:microsoft.com/office/officeart/2018/2/layout/IconVerticalSolidList"/>
    <dgm:cxn modelId="{F46CCA05-1F66-4CF6-8199-6B2EA845401F}" type="presParOf" srcId="{A3236228-CC54-4791-864B-EB728CC56224}" destId="{F84C553A-3567-4037-B7A8-A4728DEB51CE}" srcOrd="2" destOrd="0" presId="urn:microsoft.com/office/officeart/2018/2/layout/IconVerticalSolidList"/>
    <dgm:cxn modelId="{B1E8206D-4F6B-4845-BE0C-B6010C840A9F}" type="presParOf" srcId="{F84C553A-3567-4037-B7A8-A4728DEB51CE}" destId="{79C44D28-4748-445C-A245-AB5135B2D53D}" srcOrd="0" destOrd="0" presId="urn:microsoft.com/office/officeart/2018/2/layout/IconVerticalSolidList"/>
    <dgm:cxn modelId="{BB118EFF-53EA-4CCE-AD19-F149CAB814BE}" type="presParOf" srcId="{F84C553A-3567-4037-B7A8-A4728DEB51CE}" destId="{8635759D-FC02-4BF8-9514-49F83311942C}" srcOrd="1" destOrd="0" presId="urn:microsoft.com/office/officeart/2018/2/layout/IconVerticalSolidList"/>
    <dgm:cxn modelId="{1B60C0CC-4387-4B61-A025-C8249BB5A46D}" type="presParOf" srcId="{F84C553A-3567-4037-B7A8-A4728DEB51CE}" destId="{3E7379B0-DFA2-4766-B6B4-30A952D18171}" srcOrd="2" destOrd="0" presId="urn:microsoft.com/office/officeart/2018/2/layout/IconVerticalSolidList"/>
    <dgm:cxn modelId="{D48FA0B3-81E3-487B-B37B-7E9A2BBD6B66}" type="presParOf" srcId="{F84C553A-3567-4037-B7A8-A4728DEB51CE}" destId="{F53619C5-B66D-43D7-ACEB-08F6A6A691E0}" srcOrd="3" destOrd="0" presId="urn:microsoft.com/office/officeart/2018/2/layout/IconVerticalSolidList"/>
    <dgm:cxn modelId="{D794AF32-B3E5-4A29-8B50-49D8E9890A39}" type="presParOf" srcId="{A3236228-CC54-4791-864B-EB728CC56224}" destId="{D67B122D-7754-4A31-8056-21F65BC1E706}" srcOrd="3" destOrd="0" presId="urn:microsoft.com/office/officeart/2018/2/layout/IconVerticalSolidList"/>
    <dgm:cxn modelId="{EC8CFFC8-A0A4-457A-B2DA-2A48F83108D1}" type="presParOf" srcId="{A3236228-CC54-4791-864B-EB728CC56224}" destId="{B4FD099D-D22A-4067-BF46-D6C0607EB250}" srcOrd="4" destOrd="0" presId="urn:microsoft.com/office/officeart/2018/2/layout/IconVerticalSolidList"/>
    <dgm:cxn modelId="{2F565D60-0390-4773-B28E-6E9CDD69BCA3}" type="presParOf" srcId="{B4FD099D-D22A-4067-BF46-D6C0607EB250}" destId="{6F48A94A-B2F8-4910-8B46-0852FA746C88}" srcOrd="0" destOrd="0" presId="urn:microsoft.com/office/officeart/2018/2/layout/IconVerticalSolidList"/>
    <dgm:cxn modelId="{17E70478-59B6-4858-A848-70AC1EB1AB6A}" type="presParOf" srcId="{B4FD099D-D22A-4067-BF46-D6C0607EB250}" destId="{6DA960C6-73D1-4DED-9492-E5AF393D6413}" srcOrd="1" destOrd="0" presId="urn:microsoft.com/office/officeart/2018/2/layout/IconVerticalSolidList"/>
    <dgm:cxn modelId="{CC79160F-6E6E-4214-8983-BBA2F3A4E616}" type="presParOf" srcId="{B4FD099D-D22A-4067-BF46-D6C0607EB250}" destId="{67D2CD59-D944-4579-B9E2-9B5D7AA490C4}" srcOrd="2" destOrd="0" presId="urn:microsoft.com/office/officeart/2018/2/layout/IconVerticalSolidList"/>
    <dgm:cxn modelId="{EFA2500F-7F6A-4299-B542-EDDA46A66E57}" type="presParOf" srcId="{B4FD099D-D22A-4067-BF46-D6C0607EB250}" destId="{A8B3F653-0D7E-495C-9D92-5F762B7855C1}" srcOrd="3" destOrd="0" presId="urn:microsoft.com/office/officeart/2018/2/layout/IconVerticalSolidList"/>
    <dgm:cxn modelId="{67C22E97-3E69-4F18-9B4C-1C518C35F05F}" type="presParOf" srcId="{A3236228-CC54-4791-864B-EB728CC56224}" destId="{21FE5337-9FDD-48AD-A353-73EF1E1D5676}" srcOrd="5" destOrd="0" presId="urn:microsoft.com/office/officeart/2018/2/layout/IconVerticalSolidList"/>
    <dgm:cxn modelId="{3CC792EA-62FB-433D-B0CD-2B7518074DBB}" type="presParOf" srcId="{A3236228-CC54-4791-864B-EB728CC56224}" destId="{A06430AC-DC57-45AF-9F40-59897E7AA83B}" srcOrd="6" destOrd="0" presId="urn:microsoft.com/office/officeart/2018/2/layout/IconVerticalSolidList"/>
    <dgm:cxn modelId="{0C8044CD-6231-4E67-8387-3D05F48D6331}" type="presParOf" srcId="{A06430AC-DC57-45AF-9F40-59897E7AA83B}" destId="{1A4D86CC-5B42-430B-89ED-F38C13B0AA5B}" srcOrd="0" destOrd="0" presId="urn:microsoft.com/office/officeart/2018/2/layout/IconVerticalSolidList"/>
    <dgm:cxn modelId="{11F4CE59-56D6-490F-8840-29E7962E5BDE}" type="presParOf" srcId="{A06430AC-DC57-45AF-9F40-59897E7AA83B}" destId="{4FBA4F23-C411-45BD-8BF9-411B1793BBB3}" srcOrd="1" destOrd="0" presId="urn:microsoft.com/office/officeart/2018/2/layout/IconVerticalSolidList"/>
    <dgm:cxn modelId="{AA07E8E1-053F-4EB7-8FC5-758615ADCEA6}" type="presParOf" srcId="{A06430AC-DC57-45AF-9F40-59897E7AA83B}" destId="{DD89C3E5-E364-455F-88F3-C9B0DDC3D876}" srcOrd="2" destOrd="0" presId="urn:microsoft.com/office/officeart/2018/2/layout/IconVerticalSolidList"/>
    <dgm:cxn modelId="{E8CCDC10-9552-4E17-8404-345F7DF54606}" type="presParOf" srcId="{A06430AC-DC57-45AF-9F40-59897E7AA83B}" destId="{3617C6AE-3E47-46F8-9EA9-D185365B4E0B}" srcOrd="3" destOrd="0" presId="urn:microsoft.com/office/officeart/2018/2/layout/IconVerticalSolidList"/>
    <dgm:cxn modelId="{4C601B81-3A6C-4B26-B267-A6D3D617D2CB}" type="presParOf" srcId="{A3236228-CC54-4791-864B-EB728CC56224}" destId="{A5B7F37E-15FF-4AE9-95B9-49ECC9A1314B}" srcOrd="7" destOrd="0" presId="urn:microsoft.com/office/officeart/2018/2/layout/IconVerticalSolidList"/>
    <dgm:cxn modelId="{B8D75F29-7895-467E-B80E-89955ABFDE31}" type="presParOf" srcId="{A3236228-CC54-4791-864B-EB728CC56224}" destId="{AB5F32C6-B682-41D9-945D-B7CEF3BFA4E9}" srcOrd="8" destOrd="0" presId="urn:microsoft.com/office/officeart/2018/2/layout/IconVerticalSolidList"/>
    <dgm:cxn modelId="{2D19A171-8F9F-46E4-A85A-7FBB32835ED4}" type="presParOf" srcId="{AB5F32C6-B682-41D9-945D-B7CEF3BFA4E9}" destId="{5A333A20-12AC-4E9E-AA51-85B493B8F107}" srcOrd="0" destOrd="0" presId="urn:microsoft.com/office/officeart/2018/2/layout/IconVerticalSolidList"/>
    <dgm:cxn modelId="{8964536C-1953-4516-BBD4-796FEB85FE1F}" type="presParOf" srcId="{AB5F32C6-B682-41D9-945D-B7CEF3BFA4E9}" destId="{DC2850C5-FE17-4EB9-9DA1-5489A502CB24}" srcOrd="1" destOrd="0" presId="urn:microsoft.com/office/officeart/2018/2/layout/IconVerticalSolidList"/>
    <dgm:cxn modelId="{BA44B952-B43B-4EAB-B3A3-19384C361043}" type="presParOf" srcId="{AB5F32C6-B682-41D9-945D-B7CEF3BFA4E9}" destId="{0C5C31E5-D6B0-4872-8072-4D665EF0139C}" srcOrd="2" destOrd="0" presId="urn:microsoft.com/office/officeart/2018/2/layout/IconVerticalSolidList"/>
    <dgm:cxn modelId="{7E234E75-68DB-4A37-AD54-22E3D653F5AC}" type="presParOf" srcId="{AB5F32C6-B682-41D9-945D-B7CEF3BFA4E9}" destId="{960AA7A6-B36C-4483-81EA-74BAACE446B1}" srcOrd="3" destOrd="0" presId="urn:microsoft.com/office/officeart/2018/2/layout/IconVerticalSolidList"/>
    <dgm:cxn modelId="{DD6711F6-C85F-40CC-B2C7-A84B2FE8148B}" type="presParOf" srcId="{A3236228-CC54-4791-864B-EB728CC56224}" destId="{7A05B3AD-8448-40F2-8C57-03B8501506D4}" srcOrd="9" destOrd="0" presId="urn:microsoft.com/office/officeart/2018/2/layout/IconVerticalSolidList"/>
    <dgm:cxn modelId="{3E10D3EF-9102-45CD-9E8D-434A5CC7AE9B}" type="presParOf" srcId="{A3236228-CC54-4791-864B-EB728CC56224}" destId="{57FFBB1B-2404-4FE5-92A5-40388CE9C927}" srcOrd="10" destOrd="0" presId="urn:microsoft.com/office/officeart/2018/2/layout/IconVerticalSolidList"/>
    <dgm:cxn modelId="{CADE27B1-C9CB-4CCB-99E4-5EA8CCB5E866}" type="presParOf" srcId="{57FFBB1B-2404-4FE5-92A5-40388CE9C927}" destId="{F22475E8-32B5-4782-A777-9BB07B9C7B63}" srcOrd="0" destOrd="0" presId="urn:microsoft.com/office/officeart/2018/2/layout/IconVerticalSolidList"/>
    <dgm:cxn modelId="{06FE29F0-9632-4039-B641-8EADF620049E}" type="presParOf" srcId="{57FFBB1B-2404-4FE5-92A5-40388CE9C927}" destId="{61A67952-17CE-4414-A592-98DD95D3DD71}" srcOrd="1" destOrd="0" presId="urn:microsoft.com/office/officeart/2018/2/layout/IconVerticalSolidList"/>
    <dgm:cxn modelId="{B383F55A-ACB5-4258-A5B5-6C485BDEABED}" type="presParOf" srcId="{57FFBB1B-2404-4FE5-92A5-40388CE9C927}" destId="{5B6A6A72-87FE-41E7-B04B-833802DC98D8}" srcOrd="2" destOrd="0" presId="urn:microsoft.com/office/officeart/2018/2/layout/IconVerticalSolidList"/>
    <dgm:cxn modelId="{D930EE44-1B1B-4F1B-BED3-C25420EB82CA}" type="presParOf" srcId="{57FFBB1B-2404-4FE5-92A5-40388CE9C927}" destId="{5259C56B-07BE-4FA0-B3AE-F9222D59C386}" srcOrd="3" destOrd="0" presId="urn:microsoft.com/office/officeart/2018/2/layout/IconVerticalSolidList"/>
    <dgm:cxn modelId="{52858C32-3BBB-4849-AC84-395ECD8C3B1F}" type="presParOf" srcId="{A3236228-CC54-4791-864B-EB728CC56224}" destId="{247B2E79-055D-4542-A446-686472C76A73}" srcOrd="11" destOrd="0" presId="urn:microsoft.com/office/officeart/2018/2/layout/IconVerticalSolidList"/>
    <dgm:cxn modelId="{60513756-128B-4E74-882B-BAD65453014D}" type="presParOf" srcId="{A3236228-CC54-4791-864B-EB728CC56224}" destId="{C0A097E5-D043-4048-A365-9189B9FC475E}" srcOrd="12" destOrd="0" presId="urn:microsoft.com/office/officeart/2018/2/layout/IconVerticalSolidList"/>
    <dgm:cxn modelId="{CC2D526C-1AB4-4CD9-9231-43F840925AA0}" type="presParOf" srcId="{C0A097E5-D043-4048-A365-9189B9FC475E}" destId="{DA51A3C3-A585-431D-9A95-5BC53A729146}" srcOrd="0" destOrd="0" presId="urn:microsoft.com/office/officeart/2018/2/layout/IconVerticalSolidList"/>
    <dgm:cxn modelId="{10A1381F-4126-42AA-93FF-8ECDFF66BD37}" type="presParOf" srcId="{C0A097E5-D043-4048-A365-9189B9FC475E}" destId="{29EF42FD-4DC5-43B7-9FEC-FB012FBECA05}" srcOrd="1" destOrd="0" presId="urn:microsoft.com/office/officeart/2018/2/layout/IconVerticalSolidList"/>
    <dgm:cxn modelId="{950D158B-A153-4CFE-BA5E-E0BC028B852D}" type="presParOf" srcId="{C0A097E5-D043-4048-A365-9189B9FC475E}" destId="{13053110-F8F1-40C6-B8CC-ED874FCA2303}" srcOrd="2" destOrd="0" presId="urn:microsoft.com/office/officeart/2018/2/layout/IconVerticalSolidList"/>
    <dgm:cxn modelId="{F61FE0C9-DA1E-4E1C-9C91-83DDAA9106AA}" type="presParOf" srcId="{C0A097E5-D043-4048-A365-9189B9FC475E}" destId="{28207CBF-5D80-4A4B-8CD9-244316EC3B18}" srcOrd="3" destOrd="0" presId="urn:microsoft.com/office/officeart/2018/2/layout/IconVerticalSolidList"/>
    <dgm:cxn modelId="{910BD3C4-EB2F-448E-907C-1152596DD9BF}" type="presParOf" srcId="{A3236228-CC54-4791-864B-EB728CC56224}" destId="{626B20D1-7017-46BA-8940-43D69FD08E7C}" srcOrd="13" destOrd="0" presId="urn:microsoft.com/office/officeart/2018/2/layout/IconVerticalSolidList"/>
    <dgm:cxn modelId="{47DC2763-B2FC-4464-8A0E-F18B3CAE22B9}" type="presParOf" srcId="{A3236228-CC54-4791-864B-EB728CC56224}" destId="{DEA5ECEC-B638-4341-B75A-8F1057F2546E}" srcOrd="14" destOrd="0" presId="urn:microsoft.com/office/officeart/2018/2/layout/IconVerticalSolidList"/>
    <dgm:cxn modelId="{765FED38-1342-407B-A372-753284DF0DB4}" type="presParOf" srcId="{DEA5ECEC-B638-4341-B75A-8F1057F2546E}" destId="{1824C4F2-91F7-4203-A693-73BA43B65DB1}" srcOrd="0" destOrd="0" presId="urn:microsoft.com/office/officeart/2018/2/layout/IconVerticalSolidList"/>
    <dgm:cxn modelId="{7A40E8D8-15AE-4CD3-B81C-FB776842710A}" type="presParOf" srcId="{DEA5ECEC-B638-4341-B75A-8F1057F2546E}" destId="{2CB81E5B-F850-4530-924E-D4F3B9D465EC}" srcOrd="1" destOrd="0" presId="urn:microsoft.com/office/officeart/2018/2/layout/IconVerticalSolidList"/>
    <dgm:cxn modelId="{0C9A9561-6EDB-481F-8441-591E02B29F1B}" type="presParOf" srcId="{DEA5ECEC-B638-4341-B75A-8F1057F2546E}" destId="{2EA4FF32-F9A1-499E-A24B-18A8A9A612F0}" srcOrd="2" destOrd="0" presId="urn:microsoft.com/office/officeart/2018/2/layout/IconVerticalSolidList"/>
    <dgm:cxn modelId="{494DBB75-4D77-4A08-B7C3-D99B61B3B5D4}" type="presParOf" srcId="{DEA5ECEC-B638-4341-B75A-8F1057F2546E}" destId="{29C88C01-510F-4871-B777-224981CB1801}"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2C0ECE8-169A-461B-88A8-9492FFD37DE4}" type="doc">
      <dgm:prSet loTypeId="urn:microsoft.com/office/officeart/2005/8/layout/vList2" loCatId="list" qsTypeId="urn:microsoft.com/office/officeart/2005/8/quickstyle/simple4" qsCatId="simple" csTypeId="urn:microsoft.com/office/officeart/2005/8/colors/colorful5" csCatId="colorful"/>
      <dgm:spPr/>
      <dgm:t>
        <a:bodyPr/>
        <a:lstStyle/>
        <a:p>
          <a:endParaRPr lang="en-US"/>
        </a:p>
      </dgm:t>
    </dgm:pt>
    <dgm:pt modelId="{9DF1CEC2-E285-4B88-A0BF-86D971048808}">
      <dgm:prSet/>
      <dgm:spPr/>
      <dgm:t>
        <a:bodyPr/>
        <a:lstStyle/>
        <a:p>
          <a:r>
            <a:rPr lang="en-IE"/>
            <a:t>Differences between Dictation vs. Control</a:t>
          </a:r>
          <a:endParaRPr lang="en-US"/>
        </a:p>
      </dgm:t>
    </dgm:pt>
    <dgm:pt modelId="{84FF072E-44FA-4231-9F7A-A00E6EC5717B}" type="parTrans" cxnId="{E95C326B-FEA0-484A-81B1-E6210E98AE7C}">
      <dgm:prSet/>
      <dgm:spPr/>
      <dgm:t>
        <a:bodyPr/>
        <a:lstStyle/>
        <a:p>
          <a:endParaRPr lang="en-US"/>
        </a:p>
      </dgm:t>
    </dgm:pt>
    <dgm:pt modelId="{CC320F1F-60C9-4A04-B188-1F3F5094D335}" type="sibTrans" cxnId="{E95C326B-FEA0-484A-81B1-E6210E98AE7C}">
      <dgm:prSet/>
      <dgm:spPr/>
      <dgm:t>
        <a:bodyPr/>
        <a:lstStyle/>
        <a:p>
          <a:endParaRPr lang="en-US"/>
        </a:p>
      </dgm:t>
    </dgm:pt>
    <dgm:pt modelId="{E755DF6F-3C09-4B9C-8C31-AB06643C9EE5}">
      <dgm:prSet/>
      <dgm:spPr/>
      <dgm:t>
        <a:bodyPr/>
        <a:lstStyle/>
        <a:p>
          <a:r>
            <a:rPr lang="en-IE"/>
            <a:t>Capture speech using a microphone</a:t>
          </a:r>
          <a:endParaRPr lang="en-US"/>
        </a:p>
      </dgm:t>
    </dgm:pt>
    <dgm:pt modelId="{81DE4A4B-CE58-4964-926D-90FD05DA76F0}" type="parTrans" cxnId="{B51FDB07-C656-425E-92D6-87D874994055}">
      <dgm:prSet/>
      <dgm:spPr/>
      <dgm:t>
        <a:bodyPr/>
        <a:lstStyle/>
        <a:p>
          <a:endParaRPr lang="en-US"/>
        </a:p>
      </dgm:t>
    </dgm:pt>
    <dgm:pt modelId="{22E34477-6B89-47BC-AA41-87140BD542F7}" type="sibTrans" cxnId="{B51FDB07-C656-425E-92D6-87D874994055}">
      <dgm:prSet/>
      <dgm:spPr/>
      <dgm:t>
        <a:bodyPr/>
        <a:lstStyle/>
        <a:p>
          <a:endParaRPr lang="en-US"/>
        </a:p>
      </dgm:t>
    </dgm:pt>
    <dgm:pt modelId="{6BFE17E5-74B0-4F90-A429-F6BCA39029F4}">
      <dgm:prSet/>
      <dgm:spPr/>
      <dgm:t>
        <a:bodyPr/>
        <a:lstStyle/>
        <a:p>
          <a:r>
            <a:rPr lang="en-IE"/>
            <a:t>Use algorithms to analyse sounds</a:t>
          </a:r>
          <a:endParaRPr lang="en-US"/>
        </a:p>
      </dgm:t>
    </dgm:pt>
    <dgm:pt modelId="{E9880A2D-DD8B-4E3E-9967-3D0D559A2E86}" type="parTrans" cxnId="{7FD37074-B621-4EA5-8985-F49964D1CBA7}">
      <dgm:prSet/>
      <dgm:spPr/>
      <dgm:t>
        <a:bodyPr/>
        <a:lstStyle/>
        <a:p>
          <a:endParaRPr lang="en-US"/>
        </a:p>
      </dgm:t>
    </dgm:pt>
    <dgm:pt modelId="{73ECCF5D-6C8B-4876-85A0-CC53433CF78B}" type="sibTrans" cxnId="{7FD37074-B621-4EA5-8985-F49964D1CBA7}">
      <dgm:prSet/>
      <dgm:spPr/>
      <dgm:t>
        <a:bodyPr/>
        <a:lstStyle/>
        <a:p>
          <a:endParaRPr lang="en-US"/>
        </a:p>
      </dgm:t>
    </dgm:pt>
    <dgm:pt modelId="{6D328FF1-58B8-4D5F-9B91-4776AF501E6D}">
      <dgm:prSet/>
      <dgm:spPr/>
      <dgm:t>
        <a:bodyPr/>
        <a:lstStyle/>
        <a:p>
          <a:r>
            <a:rPr lang="en-IE"/>
            <a:t>Context and machine learning to determine words</a:t>
          </a:r>
          <a:endParaRPr lang="en-US"/>
        </a:p>
      </dgm:t>
    </dgm:pt>
    <dgm:pt modelId="{07701E89-F296-433B-A005-705943F5676C}" type="parTrans" cxnId="{DECD7526-5F30-41B5-B7C2-A81E7BAA950C}">
      <dgm:prSet/>
      <dgm:spPr/>
      <dgm:t>
        <a:bodyPr/>
        <a:lstStyle/>
        <a:p>
          <a:endParaRPr lang="en-US"/>
        </a:p>
      </dgm:t>
    </dgm:pt>
    <dgm:pt modelId="{2B0F2BE0-D0E8-409C-AD40-18BF1F6C68B8}" type="sibTrans" cxnId="{DECD7526-5F30-41B5-B7C2-A81E7BAA950C}">
      <dgm:prSet/>
      <dgm:spPr/>
      <dgm:t>
        <a:bodyPr/>
        <a:lstStyle/>
        <a:p>
          <a:endParaRPr lang="en-US"/>
        </a:p>
      </dgm:t>
    </dgm:pt>
    <dgm:pt modelId="{F5DA53D6-47AC-4EDF-93BA-21DDC3451A26}">
      <dgm:prSet/>
      <dgm:spPr/>
      <dgm:t>
        <a:bodyPr/>
        <a:lstStyle/>
        <a:p>
          <a:r>
            <a:rPr lang="en-IE"/>
            <a:t>Transcribe outcome on screen</a:t>
          </a:r>
          <a:endParaRPr lang="en-US"/>
        </a:p>
      </dgm:t>
    </dgm:pt>
    <dgm:pt modelId="{F0776611-CAE2-47C7-BEDF-4ABAB240A857}" type="parTrans" cxnId="{CAF1743A-99C9-4C1C-8415-7AED006BAA3B}">
      <dgm:prSet/>
      <dgm:spPr/>
      <dgm:t>
        <a:bodyPr/>
        <a:lstStyle/>
        <a:p>
          <a:endParaRPr lang="en-US"/>
        </a:p>
      </dgm:t>
    </dgm:pt>
    <dgm:pt modelId="{BA2126AC-4D3B-4DAE-90E7-34BBE8103F5B}" type="sibTrans" cxnId="{CAF1743A-99C9-4C1C-8415-7AED006BAA3B}">
      <dgm:prSet/>
      <dgm:spPr/>
      <dgm:t>
        <a:bodyPr/>
        <a:lstStyle/>
        <a:p>
          <a:endParaRPr lang="en-US"/>
        </a:p>
      </dgm:t>
    </dgm:pt>
    <dgm:pt modelId="{A789D55D-2296-4B01-BF77-9747174F7BD8}" type="pres">
      <dgm:prSet presAssocID="{02C0ECE8-169A-461B-88A8-9492FFD37DE4}" presName="linear" presStyleCnt="0">
        <dgm:presLayoutVars>
          <dgm:animLvl val="lvl"/>
          <dgm:resizeHandles val="exact"/>
        </dgm:presLayoutVars>
      </dgm:prSet>
      <dgm:spPr/>
    </dgm:pt>
    <dgm:pt modelId="{7677C9A8-0D8B-4622-B5D1-67B418D54FB8}" type="pres">
      <dgm:prSet presAssocID="{9DF1CEC2-E285-4B88-A0BF-86D971048808}" presName="parentText" presStyleLbl="node1" presStyleIdx="0" presStyleCnt="5">
        <dgm:presLayoutVars>
          <dgm:chMax val="0"/>
          <dgm:bulletEnabled val="1"/>
        </dgm:presLayoutVars>
      </dgm:prSet>
      <dgm:spPr/>
    </dgm:pt>
    <dgm:pt modelId="{40E0DF6D-0199-4FE2-8265-330FDF1074DA}" type="pres">
      <dgm:prSet presAssocID="{CC320F1F-60C9-4A04-B188-1F3F5094D335}" presName="spacer" presStyleCnt="0"/>
      <dgm:spPr/>
    </dgm:pt>
    <dgm:pt modelId="{7E82E1EE-A899-401A-BC5A-CA480834EFCA}" type="pres">
      <dgm:prSet presAssocID="{E755DF6F-3C09-4B9C-8C31-AB06643C9EE5}" presName="parentText" presStyleLbl="node1" presStyleIdx="1" presStyleCnt="5">
        <dgm:presLayoutVars>
          <dgm:chMax val="0"/>
          <dgm:bulletEnabled val="1"/>
        </dgm:presLayoutVars>
      </dgm:prSet>
      <dgm:spPr/>
    </dgm:pt>
    <dgm:pt modelId="{6DF47163-04F4-4F9D-84D6-5B50E1E68A00}" type="pres">
      <dgm:prSet presAssocID="{22E34477-6B89-47BC-AA41-87140BD542F7}" presName="spacer" presStyleCnt="0"/>
      <dgm:spPr/>
    </dgm:pt>
    <dgm:pt modelId="{D862EF5F-26A4-4896-8FFB-57C3A27F9998}" type="pres">
      <dgm:prSet presAssocID="{6BFE17E5-74B0-4F90-A429-F6BCA39029F4}" presName="parentText" presStyleLbl="node1" presStyleIdx="2" presStyleCnt="5">
        <dgm:presLayoutVars>
          <dgm:chMax val="0"/>
          <dgm:bulletEnabled val="1"/>
        </dgm:presLayoutVars>
      </dgm:prSet>
      <dgm:spPr/>
    </dgm:pt>
    <dgm:pt modelId="{0ED227EF-319C-4631-89ED-43055F850222}" type="pres">
      <dgm:prSet presAssocID="{73ECCF5D-6C8B-4876-85A0-CC53433CF78B}" presName="spacer" presStyleCnt="0"/>
      <dgm:spPr/>
    </dgm:pt>
    <dgm:pt modelId="{E0231DF8-F59E-4E69-AB4C-7787E16CF9FB}" type="pres">
      <dgm:prSet presAssocID="{6D328FF1-58B8-4D5F-9B91-4776AF501E6D}" presName="parentText" presStyleLbl="node1" presStyleIdx="3" presStyleCnt="5">
        <dgm:presLayoutVars>
          <dgm:chMax val="0"/>
          <dgm:bulletEnabled val="1"/>
        </dgm:presLayoutVars>
      </dgm:prSet>
      <dgm:spPr/>
    </dgm:pt>
    <dgm:pt modelId="{DEC01DA1-1EA4-4B6F-8E10-3BBDDF70F919}" type="pres">
      <dgm:prSet presAssocID="{2B0F2BE0-D0E8-409C-AD40-18BF1F6C68B8}" presName="spacer" presStyleCnt="0"/>
      <dgm:spPr/>
    </dgm:pt>
    <dgm:pt modelId="{57D8BB8E-894F-498A-9D84-12B3B9AF0EAC}" type="pres">
      <dgm:prSet presAssocID="{F5DA53D6-47AC-4EDF-93BA-21DDC3451A26}" presName="parentText" presStyleLbl="node1" presStyleIdx="4" presStyleCnt="5">
        <dgm:presLayoutVars>
          <dgm:chMax val="0"/>
          <dgm:bulletEnabled val="1"/>
        </dgm:presLayoutVars>
      </dgm:prSet>
      <dgm:spPr/>
    </dgm:pt>
  </dgm:ptLst>
  <dgm:cxnLst>
    <dgm:cxn modelId="{B51FDB07-C656-425E-92D6-87D874994055}" srcId="{02C0ECE8-169A-461B-88A8-9492FFD37DE4}" destId="{E755DF6F-3C09-4B9C-8C31-AB06643C9EE5}" srcOrd="1" destOrd="0" parTransId="{81DE4A4B-CE58-4964-926D-90FD05DA76F0}" sibTransId="{22E34477-6B89-47BC-AA41-87140BD542F7}"/>
    <dgm:cxn modelId="{41608913-9232-4BD7-8836-F532D864B2BF}" type="presOf" srcId="{9DF1CEC2-E285-4B88-A0BF-86D971048808}" destId="{7677C9A8-0D8B-4622-B5D1-67B418D54FB8}" srcOrd="0" destOrd="0" presId="urn:microsoft.com/office/officeart/2005/8/layout/vList2"/>
    <dgm:cxn modelId="{DECD7526-5F30-41B5-B7C2-A81E7BAA950C}" srcId="{02C0ECE8-169A-461B-88A8-9492FFD37DE4}" destId="{6D328FF1-58B8-4D5F-9B91-4776AF501E6D}" srcOrd="3" destOrd="0" parTransId="{07701E89-F296-433B-A005-705943F5676C}" sibTransId="{2B0F2BE0-D0E8-409C-AD40-18BF1F6C68B8}"/>
    <dgm:cxn modelId="{9121A12D-C69B-463C-B3EF-BB4C21A5486D}" type="presOf" srcId="{6D328FF1-58B8-4D5F-9B91-4776AF501E6D}" destId="{E0231DF8-F59E-4E69-AB4C-7787E16CF9FB}" srcOrd="0" destOrd="0" presId="urn:microsoft.com/office/officeart/2005/8/layout/vList2"/>
    <dgm:cxn modelId="{8BEDFF37-1673-46A3-AE3A-5061F426FB79}" type="presOf" srcId="{02C0ECE8-169A-461B-88A8-9492FFD37DE4}" destId="{A789D55D-2296-4B01-BF77-9747174F7BD8}" srcOrd="0" destOrd="0" presId="urn:microsoft.com/office/officeart/2005/8/layout/vList2"/>
    <dgm:cxn modelId="{CAF1743A-99C9-4C1C-8415-7AED006BAA3B}" srcId="{02C0ECE8-169A-461B-88A8-9492FFD37DE4}" destId="{F5DA53D6-47AC-4EDF-93BA-21DDC3451A26}" srcOrd="4" destOrd="0" parTransId="{F0776611-CAE2-47C7-BEDF-4ABAB240A857}" sibTransId="{BA2126AC-4D3B-4DAE-90E7-34BBE8103F5B}"/>
    <dgm:cxn modelId="{46DA505D-2FE0-43EF-8D20-E2E6694F82BC}" type="presOf" srcId="{6BFE17E5-74B0-4F90-A429-F6BCA39029F4}" destId="{D862EF5F-26A4-4896-8FFB-57C3A27F9998}" srcOrd="0" destOrd="0" presId="urn:microsoft.com/office/officeart/2005/8/layout/vList2"/>
    <dgm:cxn modelId="{E95C326B-FEA0-484A-81B1-E6210E98AE7C}" srcId="{02C0ECE8-169A-461B-88A8-9492FFD37DE4}" destId="{9DF1CEC2-E285-4B88-A0BF-86D971048808}" srcOrd="0" destOrd="0" parTransId="{84FF072E-44FA-4231-9F7A-A00E6EC5717B}" sibTransId="{CC320F1F-60C9-4A04-B188-1F3F5094D335}"/>
    <dgm:cxn modelId="{03A86B4E-CE1B-40D4-B4FC-25BE8291CAF7}" type="presOf" srcId="{F5DA53D6-47AC-4EDF-93BA-21DDC3451A26}" destId="{57D8BB8E-894F-498A-9D84-12B3B9AF0EAC}" srcOrd="0" destOrd="0" presId="urn:microsoft.com/office/officeart/2005/8/layout/vList2"/>
    <dgm:cxn modelId="{7FD37074-B621-4EA5-8985-F49964D1CBA7}" srcId="{02C0ECE8-169A-461B-88A8-9492FFD37DE4}" destId="{6BFE17E5-74B0-4F90-A429-F6BCA39029F4}" srcOrd="2" destOrd="0" parTransId="{E9880A2D-DD8B-4E3E-9967-3D0D559A2E86}" sibTransId="{73ECCF5D-6C8B-4876-85A0-CC53433CF78B}"/>
    <dgm:cxn modelId="{3EF45F7F-EA09-4996-A925-09546AD896DA}" type="presOf" srcId="{E755DF6F-3C09-4B9C-8C31-AB06643C9EE5}" destId="{7E82E1EE-A899-401A-BC5A-CA480834EFCA}" srcOrd="0" destOrd="0" presId="urn:microsoft.com/office/officeart/2005/8/layout/vList2"/>
    <dgm:cxn modelId="{644CC639-B51C-4C42-B151-C660D82B1403}" type="presParOf" srcId="{A789D55D-2296-4B01-BF77-9747174F7BD8}" destId="{7677C9A8-0D8B-4622-B5D1-67B418D54FB8}" srcOrd="0" destOrd="0" presId="urn:microsoft.com/office/officeart/2005/8/layout/vList2"/>
    <dgm:cxn modelId="{463B7F2C-8F4B-44B5-A18F-E698155A29D4}" type="presParOf" srcId="{A789D55D-2296-4B01-BF77-9747174F7BD8}" destId="{40E0DF6D-0199-4FE2-8265-330FDF1074DA}" srcOrd="1" destOrd="0" presId="urn:microsoft.com/office/officeart/2005/8/layout/vList2"/>
    <dgm:cxn modelId="{31997E26-5223-4A17-B89E-3D9E6FF2B4B0}" type="presParOf" srcId="{A789D55D-2296-4B01-BF77-9747174F7BD8}" destId="{7E82E1EE-A899-401A-BC5A-CA480834EFCA}" srcOrd="2" destOrd="0" presId="urn:microsoft.com/office/officeart/2005/8/layout/vList2"/>
    <dgm:cxn modelId="{B72D59F3-3554-4B4A-98E2-CF2609E371FB}" type="presParOf" srcId="{A789D55D-2296-4B01-BF77-9747174F7BD8}" destId="{6DF47163-04F4-4F9D-84D6-5B50E1E68A00}" srcOrd="3" destOrd="0" presId="urn:microsoft.com/office/officeart/2005/8/layout/vList2"/>
    <dgm:cxn modelId="{18E2F3AE-20DD-48F3-9460-7C73F1021B60}" type="presParOf" srcId="{A789D55D-2296-4B01-BF77-9747174F7BD8}" destId="{D862EF5F-26A4-4896-8FFB-57C3A27F9998}" srcOrd="4" destOrd="0" presId="urn:microsoft.com/office/officeart/2005/8/layout/vList2"/>
    <dgm:cxn modelId="{BA144D45-1071-4487-934E-3187FAD891BE}" type="presParOf" srcId="{A789D55D-2296-4B01-BF77-9747174F7BD8}" destId="{0ED227EF-319C-4631-89ED-43055F850222}" srcOrd="5" destOrd="0" presId="urn:microsoft.com/office/officeart/2005/8/layout/vList2"/>
    <dgm:cxn modelId="{0B1EC00A-625D-4BED-972D-ABE2D208FA6F}" type="presParOf" srcId="{A789D55D-2296-4B01-BF77-9747174F7BD8}" destId="{E0231DF8-F59E-4E69-AB4C-7787E16CF9FB}" srcOrd="6" destOrd="0" presId="urn:microsoft.com/office/officeart/2005/8/layout/vList2"/>
    <dgm:cxn modelId="{58A1277F-4F13-44FD-9289-63CFEF73467C}" type="presParOf" srcId="{A789D55D-2296-4B01-BF77-9747174F7BD8}" destId="{DEC01DA1-1EA4-4B6F-8E10-3BBDDF70F919}" srcOrd="7" destOrd="0" presId="urn:microsoft.com/office/officeart/2005/8/layout/vList2"/>
    <dgm:cxn modelId="{5B0FF4A4-B5E0-4442-8DCC-9CCABAB79DA0}" type="presParOf" srcId="{A789D55D-2296-4B01-BF77-9747174F7BD8}" destId="{57D8BB8E-894F-498A-9D84-12B3B9AF0EAC}"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E3A39E-611F-4D81-B9D0-921F5D181D33}">
      <dsp:nvSpPr>
        <dsp:cNvPr id="0" name=""/>
        <dsp:cNvSpPr/>
      </dsp:nvSpPr>
      <dsp:spPr>
        <a:xfrm>
          <a:off x="0" y="682"/>
          <a:ext cx="6245265" cy="57312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ACE8BC8-8A2D-4A65-BCA6-EEA5F5705451}">
      <dsp:nvSpPr>
        <dsp:cNvPr id="0" name=""/>
        <dsp:cNvSpPr/>
      </dsp:nvSpPr>
      <dsp:spPr>
        <a:xfrm>
          <a:off x="173370" y="129635"/>
          <a:ext cx="315219" cy="31521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455E72E-6E55-4CFD-869D-28564F1A0D7E}">
      <dsp:nvSpPr>
        <dsp:cNvPr id="0" name=""/>
        <dsp:cNvSpPr/>
      </dsp:nvSpPr>
      <dsp:spPr>
        <a:xfrm>
          <a:off x="661960" y="682"/>
          <a:ext cx="5583304" cy="5731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656" tIns="60656" rIns="60656" bIns="60656" numCol="1" spcCol="1270" anchor="ctr" anchorCtr="0">
          <a:noAutofit/>
        </a:bodyPr>
        <a:lstStyle/>
        <a:p>
          <a:pPr marL="0" lvl="0" indent="0" algn="l" defTabSz="711200">
            <a:lnSpc>
              <a:spcPct val="90000"/>
            </a:lnSpc>
            <a:spcBef>
              <a:spcPct val="0"/>
            </a:spcBef>
            <a:spcAft>
              <a:spcPct val="35000"/>
            </a:spcAft>
            <a:buNone/>
          </a:pPr>
          <a:r>
            <a:rPr lang="en-IE" sz="1600" kern="1200"/>
            <a:t>Welcome</a:t>
          </a:r>
          <a:endParaRPr lang="en-US" sz="1600" kern="1200"/>
        </a:p>
      </dsp:txBody>
      <dsp:txXfrm>
        <a:off x="661960" y="682"/>
        <a:ext cx="5583304" cy="573126"/>
      </dsp:txXfrm>
    </dsp:sp>
    <dsp:sp modelId="{79C44D28-4748-445C-A245-AB5135B2D53D}">
      <dsp:nvSpPr>
        <dsp:cNvPr id="0" name=""/>
        <dsp:cNvSpPr/>
      </dsp:nvSpPr>
      <dsp:spPr>
        <a:xfrm>
          <a:off x="0" y="717090"/>
          <a:ext cx="6245265" cy="57312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635759D-FC02-4BF8-9514-49F83311942C}">
      <dsp:nvSpPr>
        <dsp:cNvPr id="0" name=""/>
        <dsp:cNvSpPr/>
      </dsp:nvSpPr>
      <dsp:spPr>
        <a:xfrm>
          <a:off x="173370" y="846043"/>
          <a:ext cx="315219" cy="31521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53619C5-B66D-43D7-ACEB-08F6A6A691E0}">
      <dsp:nvSpPr>
        <dsp:cNvPr id="0" name=""/>
        <dsp:cNvSpPr/>
      </dsp:nvSpPr>
      <dsp:spPr>
        <a:xfrm>
          <a:off x="661960" y="717090"/>
          <a:ext cx="5583304" cy="5731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656" tIns="60656" rIns="60656" bIns="60656" numCol="1" spcCol="1270" anchor="ctr" anchorCtr="0">
          <a:noAutofit/>
        </a:bodyPr>
        <a:lstStyle/>
        <a:p>
          <a:pPr marL="0" lvl="0" indent="0" algn="l" defTabSz="711200">
            <a:lnSpc>
              <a:spcPct val="90000"/>
            </a:lnSpc>
            <a:spcBef>
              <a:spcPct val="0"/>
            </a:spcBef>
            <a:spcAft>
              <a:spcPct val="35000"/>
            </a:spcAft>
            <a:buNone/>
          </a:pPr>
          <a:r>
            <a:rPr lang="en-IE" sz="1600" kern="1200"/>
            <a:t>What is Assistive Technology and Digital Assistive Technology</a:t>
          </a:r>
          <a:endParaRPr lang="en-US" sz="1600" kern="1200"/>
        </a:p>
      </dsp:txBody>
      <dsp:txXfrm>
        <a:off x="661960" y="717090"/>
        <a:ext cx="5583304" cy="573126"/>
      </dsp:txXfrm>
    </dsp:sp>
    <dsp:sp modelId="{6F48A94A-B2F8-4910-8B46-0852FA746C88}">
      <dsp:nvSpPr>
        <dsp:cNvPr id="0" name=""/>
        <dsp:cNvSpPr/>
      </dsp:nvSpPr>
      <dsp:spPr>
        <a:xfrm>
          <a:off x="0" y="1433498"/>
          <a:ext cx="6245265" cy="57312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DA960C6-73D1-4DED-9492-E5AF393D6413}">
      <dsp:nvSpPr>
        <dsp:cNvPr id="0" name=""/>
        <dsp:cNvSpPr/>
      </dsp:nvSpPr>
      <dsp:spPr>
        <a:xfrm>
          <a:off x="173370" y="1562451"/>
          <a:ext cx="315219" cy="31521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8B3F653-0D7E-495C-9D92-5F762B7855C1}">
      <dsp:nvSpPr>
        <dsp:cNvPr id="0" name=""/>
        <dsp:cNvSpPr/>
      </dsp:nvSpPr>
      <dsp:spPr>
        <a:xfrm>
          <a:off x="661960" y="1433498"/>
          <a:ext cx="5583304" cy="5731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656" tIns="60656" rIns="60656" bIns="60656" numCol="1" spcCol="1270" anchor="ctr" anchorCtr="0">
          <a:noAutofit/>
        </a:bodyPr>
        <a:lstStyle/>
        <a:p>
          <a:pPr marL="0" lvl="0" indent="0" algn="l" defTabSz="711200">
            <a:lnSpc>
              <a:spcPct val="90000"/>
            </a:lnSpc>
            <a:spcBef>
              <a:spcPct val="0"/>
            </a:spcBef>
            <a:spcAft>
              <a:spcPct val="35000"/>
            </a:spcAft>
            <a:buNone/>
          </a:pPr>
          <a:r>
            <a:rPr lang="en-IE" sz="1600" kern="1200"/>
            <a:t>Inbuilt Accessibility feature in your phone</a:t>
          </a:r>
          <a:endParaRPr lang="en-US" sz="1600" kern="1200"/>
        </a:p>
      </dsp:txBody>
      <dsp:txXfrm>
        <a:off x="661960" y="1433498"/>
        <a:ext cx="5583304" cy="573126"/>
      </dsp:txXfrm>
    </dsp:sp>
    <dsp:sp modelId="{1A4D86CC-5B42-430B-89ED-F38C13B0AA5B}">
      <dsp:nvSpPr>
        <dsp:cNvPr id="0" name=""/>
        <dsp:cNvSpPr/>
      </dsp:nvSpPr>
      <dsp:spPr>
        <a:xfrm>
          <a:off x="0" y="2149906"/>
          <a:ext cx="6245265" cy="57312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FBA4F23-C411-45BD-8BF9-411B1793BBB3}">
      <dsp:nvSpPr>
        <dsp:cNvPr id="0" name=""/>
        <dsp:cNvSpPr/>
      </dsp:nvSpPr>
      <dsp:spPr>
        <a:xfrm>
          <a:off x="173370" y="2278859"/>
          <a:ext cx="315219" cy="31521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617C6AE-3E47-46F8-9EA9-D185365B4E0B}">
      <dsp:nvSpPr>
        <dsp:cNvPr id="0" name=""/>
        <dsp:cNvSpPr/>
      </dsp:nvSpPr>
      <dsp:spPr>
        <a:xfrm>
          <a:off x="661960" y="2149906"/>
          <a:ext cx="5583304" cy="5731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656" tIns="60656" rIns="60656" bIns="60656" numCol="1" spcCol="1270" anchor="ctr" anchorCtr="0">
          <a:noAutofit/>
        </a:bodyPr>
        <a:lstStyle/>
        <a:p>
          <a:pPr marL="0" lvl="0" indent="0" algn="l" defTabSz="711200">
            <a:lnSpc>
              <a:spcPct val="90000"/>
            </a:lnSpc>
            <a:spcBef>
              <a:spcPct val="0"/>
            </a:spcBef>
            <a:spcAft>
              <a:spcPct val="35000"/>
            </a:spcAft>
            <a:buNone/>
          </a:pPr>
          <a:r>
            <a:rPr lang="en-IE" sz="1600" kern="1200"/>
            <a:t>Typing and mouse usage</a:t>
          </a:r>
          <a:endParaRPr lang="en-US" sz="1600" kern="1200"/>
        </a:p>
      </dsp:txBody>
      <dsp:txXfrm>
        <a:off x="661960" y="2149906"/>
        <a:ext cx="5583304" cy="573126"/>
      </dsp:txXfrm>
    </dsp:sp>
    <dsp:sp modelId="{5A333A20-12AC-4E9E-AA51-85B493B8F107}">
      <dsp:nvSpPr>
        <dsp:cNvPr id="0" name=""/>
        <dsp:cNvSpPr/>
      </dsp:nvSpPr>
      <dsp:spPr>
        <a:xfrm>
          <a:off x="0" y="2866314"/>
          <a:ext cx="6245265" cy="57312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C2850C5-FE17-4EB9-9DA1-5489A502CB24}">
      <dsp:nvSpPr>
        <dsp:cNvPr id="0" name=""/>
        <dsp:cNvSpPr/>
      </dsp:nvSpPr>
      <dsp:spPr>
        <a:xfrm>
          <a:off x="173370" y="2995267"/>
          <a:ext cx="315219" cy="31521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60AA7A6-B36C-4483-81EA-74BAACE446B1}">
      <dsp:nvSpPr>
        <dsp:cNvPr id="0" name=""/>
        <dsp:cNvSpPr/>
      </dsp:nvSpPr>
      <dsp:spPr>
        <a:xfrm>
          <a:off x="661960" y="2866314"/>
          <a:ext cx="5583304" cy="5731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656" tIns="60656" rIns="60656" bIns="60656" numCol="1" spcCol="1270" anchor="ctr" anchorCtr="0">
          <a:noAutofit/>
        </a:bodyPr>
        <a:lstStyle/>
        <a:p>
          <a:pPr marL="0" lvl="0" indent="0" algn="l" defTabSz="711200">
            <a:lnSpc>
              <a:spcPct val="90000"/>
            </a:lnSpc>
            <a:spcBef>
              <a:spcPct val="0"/>
            </a:spcBef>
            <a:spcAft>
              <a:spcPct val="35000"/>
            </a:spcAft>
            <a:buNone/>
          </a:pPr>
          <a:r>
            <a:rPr lang="en-IE" sz="1600" kern="1200"/>
            <a:t>Speech Recognition</a:t>
          </a:r>
          <a:endParaRPr lang="en-US" sz="1600" kern="1200"/>
        </a:p>
      </dsp:txBody>
      <dsp:txXfrm>
        <a:off x="661960" y="2866314"/>
        <a:ext cx="5583304" cy="573126"/>
      </dsp:txXfrm>
    </dsp:sp>
    <dsp:sp modelId="{F22475E8-32B5-4782-A777-9BB07B9C7B63}">
      <dsp:nvSpPr>
        <dsp:cNvPr id="0" name=""/>
        <dsp:cNvSpPr/>
      </dsp:nvSpPr>
      <dsp:spPr>
        <a:xfrm>
          <a:off x="0" y="3582722"/>
          <a:ext cx="6245265" cy="57312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1A67952-17CE-4414-A592-98DD95D3DD71}">
      <dsp:nvSpPr>
        <dsp:cNvPr id="0" name=""/>
        <dsp:cNvSpPr/>
      </dsp:nvSpPr>
      <dsp:spPr>
        <a:xfrm>
          <a:off x="173370" y="3711675"/>
          <a:ext cx="315219" cy="315219"/>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259C56B-07BE-4FA0-B3AE-F9222D59C386}">
      <dsp:nvSpPr>
        <dsp:cNvPr id="0" name=""/>
        <dsp:cNvSpPr/>
      </dsp:nvSpPr>
      <dsp:spPr>
        <a:xfrm>
          <a:off x="661960" y="3582722"/>
          <a:ext cx="5583304" cy="5731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656" tIns="60656" rIns="60656" bIns="60656" numCol="1" spcCol="1270" anchor="ctr" anchorCtr="0">
          <a:noAutofit/>
        </a:bodyPr>
        <a:lstStyle/>
        <a:p>
          <a:pPr marL="0" lvl="0" indent="0" algn="l" defTabSz="711200">
            <a:lnSpc>
              <a:spcPct val="90000"/>
            </a:lnSpc>
            <a:spcBef>
              <a:spcPct val="0"/>
            </a:spcBef>
            <a:spcAft>
              <a:spcPct val="35000"/>
            </a:spcAft>
            <a:buNone/>
          </a:pPr>
          <a:r>
            <a:rPr lang="en-IE" sz="1600" kern="1200"/>
            <a:t>Reminders supports</a:t>
          </a:r>
          <a:endParaRPr lang="en-US" sz="1600" kern="1200"/>
        </a:p>
      </dsp:txBody>
      <dsp:txXfrm>
        <a:off x="661960" y="3582722"/>
        <a:ext cx="5583304" cy="573126"/>
      </dsp:txXfrm>
    </dsp:sp>
    <dsp:sp modelId="{DA51A3C3-A585-431D-9A95-5BC53A729146}">
      <dsp:nvSpPr>
        <dsp:cNvPr id="0" name=""/>
        <dsp:cNvSpPr/>
      </dsp:nvSpPr>
      <dsp:spPr>
        <a:xfrm>
          <a:off x="0" y="4299130"/>
          <a:ext cx="6245265" cy="57312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9EF42FD-4DC5-43B7-9FEC-FB012FBECA05}">
      <dsp:nvSpPr>
        <dsp:cNvPr id="0" name=""/>
        <dsp:cNvSpPr/>
      </dsp:nvSpPr>
      <dsp:spPr>
        <a:xfrm>
          <a:off x="173370" y="4428083"/>
          <a:ext cx="315219" cy="315219"/>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8207CBF-5D80-4A4B-8CD9-244316EC3B18}">
      <dsp:nvSpPr>
        <dsp:cNvPr id="0" name=""/>
        <dsp:cNvSpPr/>
      </dsp:nvSpPr>
      <dsp:spPr>
        <a:xfrm>
          <a:off x="661960" y="4299130"/>
          <a:ext cx="5583304" cy="5731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656" tIns="60656" rIns="60656" bIns="60656" numCol="1" spcCol="1270" anchor="ctr" anchorCtr="0">
          <a:noAutofit/>
        </a:bodyPr>
        <a:lstStyle/>
        <a:p>
          <a:pPr marL="0" lvl="0" indent="0" algn="l" defTabSz="711200">
            <a:lnSpc>
              <a:spcPct val="90000"/>
            </a:lnSpc>
            <a:spcBef>
              <a:spcPct val="0"/>
            </a:spcBef>
            <a:spcAft>
              <a:spcPct val="35000"/>
            </a:spcAft>
            <a:buNone/>
          </a:pPr>
          <a:r>
            <a:rPr lang="en-IE" sz="1600" kern="1200"/>
            <a:t>Virtual Assistants and Smarthomes</a:t>
          </a:r>
          <a:endParaRPr lang="en-US" sz="1600" kern="1200"/>
        </a:p>
      </dsp:txBody>
      <dsp:txXfrm>
        <a:off x="661960" y="4299130"/>
        <a:ext cx="5583304" cy="573126"/>
      </dsp:txXfrm>
    </dsp:sp>
    <dsp:sp modelId="{1824C4F2-91F7-4203-A693-73BA43B65DB1}">
      <dsp:nvSpPr>
        <dsp:cNvPr id="0" name=""/>
        <dsp:cNvSpPr/>
      </dsp:nvSpPr>
      <dsp:spPr>
        <a:xfrm>
          <a:off x="0" y="5015538"/>
          <a:ext cx="6245265" cy="57312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CB81E5B-F850-4530-924E-D4F3B9D465EC}">
      <dsp:nvSpPr>
        <dsp:cNvPr id="0" name=""/>
        <dsp:cNvSpPr/>
      </dsp:nvSpPr>
      <dsp:spPr>
        <a:xfrm>
          <a:off x="173370" y="5144491"/>
          <a:ext cx="315219" cy="315219"/>
        </a:xfrm>
        <a:prstGeom prst="rect">
          <a:avLst/>
        </a:prstGeom>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9C88C01-510F-4871-B777-224981CB1801}">
      <dsp:nvSpPr>
        <dsp:cNvPr id="0" name=""/>
        <dsp:cNvSpPr/>
      </dsp:nvSpPr>
      <dsp:spPr>
        <a:xfrm>
          <a:off x="661960" y="5015538"/>
          <a:ext cx="5583304" cy="5731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656" tIns="60656" rIns="60656" bIns="60656" numCol="1" spcCol="1270" anchor="ctr" anchorCtr="0">
          <a:noAutofit/>
        </a:bodyPr>
        <a:lstStyle/>
        <a:p>
          <a:pPr marL="0" lvl="0" indent="0" algn="l" defTabSz="711200">
            <a:lnSpc>
              <a:spcPct val="90000"/>
            </a:lnSpc>
            <a:spcBef>
              <a:spcPct val="0"/>
            </a:spcBef>
            <a:spcAft>
              <a:spcPct val="35000"/>
            </a:spcAft>
            <a:buNone/>
          </a:pPr>
          <a:r>
            <a:rPr lang="en-IE" sz="1600" kern="1200"/>
            <a:t>Feedback Survey</a:t>
          </a:r>
          <a:endParaRPr lang="en-US" sz="1600" kern="1200"/>
        </a:p>
      </dsp:txBody>
      <dsp:txXfrm>
        <a:off x="661960" y="5015538"/>
        <a:ext cx="5583304" cy="57312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77C9A8-0D8B-4622-B5D1-67B418D54FB8}">
      <dsp:nvSpPr>
        <dsp:cNvPr id="0" name=""/>
        <dsp:cNvSpPr/>
      </dsp:nvSpPr>
      <dsp:spPr>
        <a:xfrm>
          <a:off x="0" y="100137"/>
          <a:ext cx="6666833" cy="993128"/>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IE" sz="2500" kern="1200"/>
            <a:t>Differences between Dictation vs. Control</a:t>
          </a:r>
          <a:endParaRPr lang="en-US" sz="2500" kern="1200"/>
        </a:p>
      </dsp:txBody>
      <dsp:txXfrm>
        <a:off x="48481" y="148618"/>
        <a:ext cx="6569871" cy="896166"/>
      </dsp:txXfrm>
    </dsp:sp>
    <dsp:sp modelId="{7E82E1EE-A899-401A-BC5A-CA480834EFCA}">
      <dsp:nvSpPr>
        <dsp:cNvPr id="0" name=""/>
        <dsp:cNvSpPr/>
      </dsp:nvSpPr>
      <dsp:spPr>
        <a:xfrm>
          <a:off x="0" y="1165266"/>
          <a:ext cx="6666833" cy="993128"/>
        </a:xfrm>
        <a:prstGeom prst="roundRect">
          <a:avLst/>
        </a:prstGeom>
        <a:gradFill rotWithShape="0">
          <a:gsLst>
            <a:gs pos="0">
              <a:schemeClr val="accent5">
                <a:hueOff val="-1838336"/>
                <a:satOff val="-2557"/>
                <a:lumOff val="-981"/>
                <a:alphaOff val="0"/>
                <a:satMod val="103000"/>
                <a:lumMod val="102000"/>
                <a:tint val="94000"/>
              </a:schemeClr>
            </a:gs>
            <a:gs pos="50000">
              <a:schemeClr val="accent5">
                <a:hueOff val="-1838336"/>
                <a:satOff val="-2557"/>
                <a:lumOff val="-981"/>
                <a:alphaOff val="0"/>
                <a:satMod val="110000"/>
                <a:lumMod val="100000"/>
                <a:shade val="100000"/>
              </a:schemeClr>
            </a:gs>
            <a:gs pos="100000">
              <a:schemeClr val="accent5">
                <a:hueOff val="-1838336"/>
                <a:satOff val="-2557"/>
                <a:lumOff val="-98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IE" sz="2500" kern="1200"/>
            <a:t>Capture speech using a microphone</a:t>
          </a:r>
          <a:endParaRPr lang="en-US" sz="2500" kern="1200"/>
        </a:p>
      </dsp:txBody>
      <dsp:txXfrm>
        <a:off x="48481" y="1213747"/>
        <a:ext cx="6569871" cy="896166"/>
      </dsp:txXfrm>
    </dsp:sp>
    <dsp:sp modelId="{D862EF5F-26A4-4896-8FFB-57C3A27F9998}">
      <dsp:nvSpPr>
        <dsp:cNvPr id="0" name=""/>
        <dsp:cNvSpPr/>
      </dsp:nvSpPr>
      <dsp:spPr>
        <a:xfrm>
          <a:off x="0" y="2230395"/>
          <a:ext cx="6666833" cy="993128"/>
        </a:xfrm>
        <a:prstGeom prst="roundRect">
          <a:avLst/>
        </a:prstGeom>
        <a:gradFill rotWithShape="0">
          <a:gsLst>
            <a:gs pos="0">
              <a:schemeClr val="accent5">
                <a:hueOff val="-3676672"/>
                <a:satOff val="-5114"/>
                <a:lumOff val="-1961"/>
                <a:alphaOff val="0"/>
                <a:satMod val="103000"/>
                <a:lumMod val="102000"/>
                <a:tint val="94000"/>
              </a:schemeClr>
            </a:gs>
            <a:gs pos="50000">
              <a:schemeClr val="accent5">
                <a:hueOff val="-3676672"/>
                <a:satOff val="-5114"/>
                <a:lumOff val="-1961"/>
                <a:alphaOff val="0"/>
                <a:satMod val="110000"/>
                <a:lumMod val="100000"/>
                <a:shade val="100000"/>
              </a:schemeClr>
            </a:gs>
            <a:gs pos="100000">
              <a:schemeClr val="accent5">
                <a:hueOff val="-3676672"/>
                <a:satOff val="-5114"/>
                <a:lumOff val="-196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IE" sz="2500" kern="1200"/>
            <a:t>Use algorithms to analyse sounds</a:t>
          </a:r>
          <a:endParaRPr lang="en-US" sz="2500" kern="1200"/>
        </a:p>
      </dsp:txBody>
      <dsp:txXfrm>
        <a:off x="48481" y="2278876"/>
        <a:ext cx="6569871" cy="896166"/>
      </dsp:txXfrm>
    </dsp:sp>
    <dsp:sp modelId="{E0231DF8-F59E-4E69-AB4C-7787E16CF9FB}">
      <dsp:nvSpPr>
        <dsp:cNvPr id="0" name=""/>
        <dsp:cNvSpPr/>
      </dsp:nvSpPr>
      <dsp:spPr>
        <a:xfrm>
          <a:off x="0" y="3295524"/>
          <a:ext cx="6666833" cy="993128"/>
        </a:xfrm>
        <a:prstGeom prst="roundRect">
          <a:avLst/>
        </a:prstGeom>
        <a:gradFill rotWithShape="0">
          <a:gsLst>
            <a:gs pos="0">
              <a:schemeClr val="accent5">
                <a:hueOff val="-5515009"/>
                <a:satOff val="-7671"/>
                <a:lumOff val="-2942"/>
                <a:alphaOff val="0"/>
                <a:satMod val="103000"/>
                <a:lumMod val="102000"/>
                <a:tint val="94000"/>
              </a:schemeClr>
            </a:gs>
            <a:gs pos="50000">
              <a:schemeClr val="accent5">
                <a:hueOff val="-5515009"/>
                <a:satOff val="-7671"/>
                <a:lumOff val="-2942"/>
                <a:alphaOff val="0"/>
                <a:satMod val="110000"/>
                <a:lumMod val="100000"/>
                <a:shade val="100000"/>
              </a:schemeClr>
            </a:gs>
            <a:gs pos="100000">
              <a:schemeClr val="accent5">
                <a:hueOff val="-5515009"/>
                <a:satOff val="-7671"/>
                <a:lumOff val="-294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IE" sz="2500" kern="1200"/>
            <a:t>Context and machine learning to determine words</a:t>
          </a:r>
          <a:endParaRPr lang="en-US" sz="2500" kern="1200"/>
        </a:p>
      </dsp:txBody>
      <dsp:txXfrm>
        <a:off x="48481" y="3344005"/>
        <a:ext cx="6569871" cy="896166"/>
      </dsp:txXfrm>
    </dsp:sp>
    <dsp:sp modelId="{57D8BB8E-894F-498A-9D84-12B3B9AF0EAC}">
      <dsp:nvSpPr>
        <dsp:cNvPr id="0" name=""/>
        <dsp:cNvSpPr/>
      </dsp:nvSpPr>
      <dsp:spPr>
        <a:xfrm>
          <a:off x="0" y="4360653"/>
          <a:ext cx="6666833" cy="993128"/>
        </a:xfrm>
        <a:prstGeom prst="roundRect">
          <a:avLst/>
        </a:prstGeom>
        <a:gradFill rotWithShape="0">
          <a:gsLst>
            <a:gs pos="0">
              <a:schemeClr val="accent5">
                <a:hueOff val="-7353344"/>
                <a:satOff val="-10228"/>
                <a:lumOff val="-3922"/>
                <a:alphaOff val="0"/>
                <a:satMod val="103000"/>
                <a:lumMod val="102000"/>
                <a:tint val="94000"/>
              </a:schemeClr>
            </a:gs>
            <a:gs pos="50000">
              <a:schemeClr val="accent5">
                <a:hueOff val="-7353344"/>
                <a:satOff val="-10228"/>
                <a:lumOff val="-3922"/>
                <a:alphaOff val="0"/>
                <a:satMod val="110000"/>
                <a:lumMod val="100000"/>
                <a:shade val="100000"/>
              </a:schemeClr>
            </a:gs>
            <a:gs pos="100000">
              <a:schemeClr val="accent5">
                <a:hueOff val="-7353344"/>
                <a:satOff val="-10228"/>
                <a:lumOff val="-392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IE" sz="2500" kern="1200"/>
            <a:t>Transcribe outcome on screen</a:t>
          </a:r>
          <a:endParaRPr lang="en-US" sz="2500" kern="1200"/>
        </a:p>
      </dsp:txBody>
      <dsp:txXfrm>
        <a:off x="48481" y="4409134"/>
        <a:ext cx="6569871" cy="896166"/>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F216B3-6383-4AB3-90B6-084B38EE5CBC}" type="datetimeFigureOut">
              <a:rPr lang="en-IE" smtClean="0"/>
              <a:t>11/09/2024</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30646D-3172-4F7A-81E3-40753B4956B6}" type="slidenum">
              <a:rPr lang="en-IE" smtClean="0"/>
              <a:t>‹#›</a:t>
            </a:fld>
            <a:endParaRPr lang="en-IE"/>
          </a:p>
        </p:txBody>
      </p:sp>
    </p:spTree>
    <p:extLst>
      <p:ext uri="{BB962C8B-B14F-4D97-AF65-F5344CB8AC3E}">
        <p14:creationId xmlns:p14="http://schemas.microsoft.com/office/powerpoint/2010/main" val="22750811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6130646D-3172-4F7A-81E3-40753B4956B6}" type="slidenum">
              <a:rPr lang="en-IE" smtClean="0"/>
              <a:t>4</a:t>
            </a:fld>
            <a:endParaRPr lang="en-IE"/>
          </a:p>
        </p:txBody>
      </p:sp>
    </p:spTree>
    <p:extLst>
      <p:ext uri="{BB962C8B-B14F-4D97-AF65-F5344CB8AC3E}">
        <p14:creationId xmlns:p14="http://schemas.microsoft.com/office/powerpoint/2010/main" val="13806856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685800" y="1143000"/>
            <a:ext cx="5486400" cy="30861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DEEECAA-3C84-430A-95A1-B4F460996DB5}" type="slidenum">
              <a:rPr lang="ru-RU" smtClean="0"/>
              <a:pPr/>
              <a:t>5</a:t>
            </a:fld>
            <a:endParaRPr lang="ru-RU"/>
          </a:p>
        </p:txBody>
      </p:sp>
    </p:spTree>
    <p:extLst>
      <p:ext uri="{BB962C8B-B14F-4D97-AF65-F5344CB8AC3E}">
        <p14:creationId xmlns:p14="http://schemas.microsoft.com/office/powerpoint/2010/main" val="29534267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6130646D-3172-4F7A-81E3-40753B4956B6}" type="slidenum">
              <a:rPr lang="en-IE" smtClean="0"/>
              <a:t>8</a:t>
            </a:fld>
            <a:endParaRPr lang="en-IE"/>
          </a:p>
        </p:txBody>
      </p:sp>
    </p:spTree>
    <p:extLst>
      <p:ext uri="{BB962C8B-B14F-4D97-AF65-F5344CB8AC3E}">
        <p14:creationId xmlns:p14="http://schemas.microsoft.com/office/powerpoint/2010/main" val="124564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6130646D-3172-4F7A-81E3-40753B4956B6}" type="slidenum">
              <a:rPr lang="en-IE" smtClean="0"/>
              <a:t>9</a:t>
            </a:fld>
            <a:endParaRPr lang="en-IE"/>
          </a:p>
        </p:txBody>
      </p:sp>
    </p:spTree>
    <p:extLst>
      <p:ext uri="{BB962C8B-B14F-4D97-AF65-F5344CB8AC3E}">
        <p14:creationId xmlns:p14="http://schemas.microsoft.com/office/powerpoint/2010/main" val="2286770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6130646D-3172-4F7A-81E3-40753B4956B6}" type="slidenum">
              <a:rPr lang="en-IE" smtClean="0"/>
              <a:t>15</a:t>
            </a:fld>
            <a:endParaRPr lang="en-IE"/>
          </a:p>
        </p:txBody>
      </p:sp>
    </p:spTree>
    <p:extLst>
      <p:ext uri="{BB962C8B-B14F-4D97-AF65-F5344CB8AC3E}">
        <p14:creationId xmlns:p14="http://schemas.microsoft.com/office/powerpoint/2010/main" val="12916196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6130646D-3172-4F7A-81E3-40753B4956B6}" type="slidenum">
              <a:rPr lang="en-IE" smtClean="0"/>
              <a:t>28</a:t>
            </a:fld>
            <a:endParaRPr lang="en-IE"/>
          </a:p>
        </p:txBody>
      </p:sp>
    </p:spTree>
    <p:extLst>
      <p:ext uri="{BB962C8B-B14F-4D97-AF65-F5344CB8AC3E}">
        <p14:creationId xmlns:p14="http://schemas.microsoft.com/office/powerpoint/2010/main" val="189934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6130646D-3172-4F7A-81E3-40753B4956B6}" type="slidenum">
              <a:rPr lang="en-IE" smtClean="0"/>
              <a:t>37</a:t>
            </a:fld>
            <a:endParaRPr lang="en-IE"/>
          </a:p>
        </p:txBody>
      </p:sp>
    </p:spTree>
    <p:extLst>
      <p:ext uri="{BB962C8B-B14F-4D97-AF65-F5344CB8AC3E}">
        <p14:creationId xmlns:p14="http://schemas.microsoft.com/office/powerpoint/2010/main" val="15115525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p:cNvSpPr>
            <a:spLocks noGrp="1"/>
          </p:cNvSpPr>
          <p:nvPr>
            <p:ph type="dt" sz="half" idx="10"/>
          </p:nvPr>
        </p:nvSpPr>
        <p:spPr/>
        <p:txBody>
          <a:bodyPr/>
          <a:lstStyle/>
          <a:p>
            <a:fld id="{359EF674-48DA-461B-83B4-C36783D3972F}" type="datetimeFigureOut">
              <a:rPr lang="en-IE" smtClean="0"/>
              <a:t>11/09/2024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E5FCBC89-68F9-44F5-A1D1-81CD5B517D17}" type="slidenum">
              <a:rPr lang="en-IE" smtClean="0"/>
              <a:t>‹#›</a:t>
            </a:fld>
            <a:endParaRPr lang="en-IE"/>
          </a:p>
        </p:txBody>
      </p:sp>
    </p:spTree>
    <p:extLst>
      <p:ext uri="{BB962C8B-B14F-4D97-AF65-F5344CB8AC3E}">
        <p14:creationId xmlns:p14="http://schemas.microsoft.com/office/powerpoint/2010/main" val="41712803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p:txBody>
          <a:bodyPr/>
          <a:lstStyle/>
          <a:p>
            <a:fld id="{359EF674-48DA-461B-83B4-C36783D3972F}" type="datetimeFigureOut">
              <a:rPr lang="en-IE" smtClean="0"/>
              <a:t>11/09/2024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E5FCBC89-68F9-44F5-A1D1-81CD5B517D17}" type="slidenum">
              <a:rPr lang="en-IE" smtClean="0"/>
              <a:t>‹#›</a:t>
            </a:fld>
            <a:endParaRPr lang="en-IE"/>
          </a:p>
        </p:txBody>
      </p:sp>
    </p:spTree>
    <p:extLst>
      <p:ext uri="{BB962C8B-B14F-4D97-AF65-F5344CB8AC3E}">
        <p14:creationId xmlns:p14="http://schemas.microsoft.com/office/powerpoint/2010/main" val="25392469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p:txBody>
          <a:bodyPr/>
          <a:lstStyle/>
          <a:p>
            <a:fld id="{359EF674-48DA-461B-83B4-C36783D3972F}" type="datetimeFigureOut">
              <a:rPr lang="en-IE" smtClean="0"/>
              <a:t>11/09/2024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E5FCBC89-68F9-44F5-A1D1-81CD5B517D17}" type="slidenum">
              <a:rPr lang="en-IE" smtClean="0"/>
              <a:t>‹#›</a:t>
            </a:fld>
            <a:endParaRPr lang="en-IE"/>
          </a:p>
        </p:txBody>
      </p:sp>
    </p:spTree>
    <p:extLst>
      <p:ext uri="{BB962C8B-B14F-4D97-AF65-F5344CB8AC3E}">
        <p14:creationId xmlns:p14="http://schemas.microsoft.com/office/powerpoint/2010/main" val="16929251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50/50 Picture Left">
    <p:spTree>
      <p:nvGrpSpPr>
        <p:cNvPr id="1" name=""/>
        <p:cNvGrpSpPr/>
        <p:nvPr/>
      </p:nvGrpSpPr>
      <p:grpSpPr>
        <a:xfrm>
          <a:off x="0" y="0"/>
          <a:ext cx="0" cy="0"/>
          <a:chOff x="0" y="0"/>
          <a:chExt cx="0" cy="0"/>
        </a:xfrm>
      </p:grpSpPr>
      <p:sp>
        <p:nvSpPr>
          <p:cNvPr id="3" name="Picture 1"/>
          <p:cNvSpPr>
            <a:spLocks noGrp="1"/>
          </p:cNvSpPr>
          <p:nvPr>
            <p:ph type="pic" idx="1" hasCustomPrompt="1"/>
          </p:nvPr>
        </p:nvSpPr>
        <p:spPr>
          <a:xfrm>
            <a:off x="-1" y="0"/>
            <a:ext cx="6096001" cy="6857999"/>
          </a:xfrm>
        </p:spPr>
        <p:txBody>
          <a:bodyPr>
            <a:normAutofit/>
          </a:bodyPr>
          <a:lstStyle>
            <a:lvl1pPr marL="0" indent="0">
              <a:buNone/>
              <a:defRPr sz="16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ru-RU" dirty="0"/>
          </a:p>
        </p:txBody>
      </p:sp>
      <p:sp>
        <p:nvSpPr>
          <p:cNvPr id="4" name="Text 1"/>
          <p:cNvSpPr>
            <a:spLocks noGrp="1"/>
          </p:cNvSpPr>
          <p:nvPr>
            <p:ph type="body" sz="half" idx="2" hasCustomPrompt="1"/>
          </p:nvPr>
        </p:nvSpPr>
        <p:spPr>
          <a:xfrm>
            <a:off x="6713394" y="1941917"/>
            <a:ext cx="4839070" cy="3942795"/>
          </a:xfrm>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text</a:t>
            </a:r>
            <a:endParaRPr lang="ru-RU" dirty="0"/>
          </a:p>
        </p:txBody>
      </p:sp>
      <p:sp>
        <p:nvSpPr>
          <p:cNvPr id="10" name="Title"/>
          <p:cNvSpPr>
            <a:spLocks noGrp="1"/>
          </p:cNvSpPr>
          <p:nvPr>
            <p:ph type="title" hasCustomPrompt="1"/>
          </p:nvPr>
        </p:nvSpPr>
        <p:spPr>
          <a:xfrm>
            <a:off x="6694960" y="120644"/>
            <a:ext cx="4857503" cy="1136791"/>
          </a:xfrm>
        </p:spPr>
        <p:txBody>
          <a:bodyPr anchor="b">
            <a:noAutofit/>
          </a:bodyPr>
          <a:lstStyle>
            <a:lvl1pPr>
              <a:defRPr sz="2800"/>
            </a:lvl1pPr>
          </a:lstStyle>
          <a:p>
            <a:r>
              <a:rPr lang="en-US"/>
              <a:t>Click to add title</a:t>
            </a:r>
            <a:endParaRPr lang="ru-RU" dirty="0"/>
          </a:p>
        </p:txBody>
      </p:sp>
    </p:spTree>
    <p:custDataLst>
      <p:tags r:id="rId1"/>
    </p:custDataLst>
    <p:extLst>
      <p:ext uri="{BB962C8B-B14F-4D97-AF65-F5344CB8AC3E}">
        <p14:creationId xmlns:p14="http://schemas.microsoft.com/office/powerpoint/2010/main" val="31954888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Products - Four Columns">
    <p:spTree>
      <p:nvGrpSpPr>
        <p:cNvPr id="1" name=""/>
        <p:cNvGrpSpPr/>
        <p:nvPr/>
      </p:nvGrpSpPr>
      <p:grpSpPr>
        <a:xfrm>
          <a:off x="0" y="0"/>
          <a:ext cx="0" cy="0"/>
          <a:chOff x="0" y="0"/>
          <a:chExt cx="0" cy="0"/>
        </a:xfrm>
      </p:grpSpPr>
      <p:sp>
        <p:nvSpPr>
          <p:cNvPr id="13" name="Text 1"/>
          <p:cNvSpPr>
            <a:spLocks noGrp="1"/>
          </p:cNvSpPr>
          <p:nvPr>
            <p:ph type="body" sz="quarter" idx="19" hasCustomPrompt="1"/>
          </p:nvPr>
        </p:nvSpPr>
        <p:spPr>
          <a:xfrm>
            <a:off x="9318477" y="5352577"/>
            <a:ext cx="2094837" cy="412421"/>
          </a:xfrm>
        </p:spPr>
        <p:txBody>
          <a:bodyPr>
            <a:noAutofit/>
          </a:bodyPr>
          <a:lstStyle>
            <a:lvl1pPr marL="0" indent="0" algn="ctr">
              <a:buNone/>
              <a:defRPr sz="1600"/>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stStyle>
          <a:p>
            <a:pPr lvl="0"/>
            <a:r>
              <a:rPr lang="en-US"/>
              <a:t>Click to add text</a:t>
            </a:r>
            <a:endParaRPr lang="ru-RU" dirty="0"/>
          </a:p>
        </p:txBody>
      </p:sp>
      <p:sp>
        <p:nvSpPr>
          <p:cNvPr id="14" name="Picture 1"/>
          <p:cNvSpPr>
            <a:spLocks noGrp="1"/>
          </p:cNvSpPr>
          <p:nvPr>
            <p:ph type="pic" sz="quarter" idx="15" hasCustomPrompt="1"/>
          </p:nvPr>
        </p:nvSpPr>
        <p:spPr>
          <a:xfrm>
            <a:off x="9318478" y="3092985"/>
            <a:ext cx="2094837" cy="2094837"/>
          </a:xfrm>
          <a:prstGeom prst="rect">
            <a:avLst/>
          </a:prstGeom>
        </p:spPr>
        <p:txBody>
          <a:bodyPr>
            <a:normAutofit/>
          </a:bodyPr>
          <a:lstStyle>
            <a:lvl1pPr marL="0" marR="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lang="en-US"/>
              <a:t>Click icon to add picture</a:t>
            </a:r>
            <a:endParaRPr lang="ru-RU" dirty="0"/>
          </a:p>
        </p:txBody>
      </p:sp>
      <p:sp>
        <p:nvSpPr>
          <p:cNvPr id="12" name="Text 2"/>
          <p:cNvSpPr>
            <a:spLocks noGrp="1"/>
          </p:cNvSpPr>
          <p:nvPr>
            <p:ph type="body" sz="quarter" idx="18" hasCustomPrompt="1"/>
          </p:nvPr>
        </p:nvSpPr>
        <p:spPr>
          <a:xfrm>
            <a:off x="6527060" y="5352578"/>
            <a:ext cx="2094837" cy="412421"/>
          </a:xfrm>
        </p:spPr>
        <p:txBody>
          <a:bodyPr>
            <a:noAutofit/>
          </a:bodyPr>
          <a:lstStyle>
            <a:lvl1pPr marL="0" indent="0" algn="ctr">
              <a:buNone/>
              <a:defRPr sz="1600"/>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stStyle>
          <a:p>
            <a:pPr lvl="0"/>
            <a:r>
              <a:rPr lang="en-US"/>
              <a:t>Click to add text</a:t>
            </a:r>
            <a:endParaRPr lang="ru-RU" dirty="0"/>
          </a:p>
        </p:txBody>
      </p:sp>
      <p:sp>
        <p:nvSpPr>
          <p:cNvPr id="7" name="Picture 2"/>
          <p:cNvSpPr>
            <a:spLocks noGrp="1"/>
          </p:cNvSpPr>
          <p:nvPr>
            <p:ph type="pic" sz="quarter" idx="12" hasCustomPrompt="1"/>
          </p:nvPr>
        </p:nvSpPr>
        <p:spPr>
          <a:xfrm>
            <a:off x="6527061" y="3085236"/>
            <a:ext cx="2094837" cy="2094837"/>
          </a:xfrm>
          <a:prstGeom prst="rect">
            <a:avLst/>
          </a:prstGeom>
        </p:spPr>
        <p:txBody>
          <a:bodyPr>
            <a:normAutofit/>
          </a:bodyPr>
          <a:lstStyle>
            <a:lvl1pPr marL="0" marR="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lang="en-US"/>
              <a:t>Click icon to add picture</a:t>
            </a:r>
            <a:endParaRPr lang="ru-RU" dirty="0"/>
          </a:p>
        </p:txBody>
      </p:sp>
      <p:sp>
        <p:nvSpPr>
          <p:cNvPr id="11" name="Text 3"/>
          <p:cNvSpPr>
            <a:spLocks noGrp="1"/>
          </p:cNvSpPr>
          <p:nvPr>
            <p:ph type="body" sz="quarter" idx="17" hasCustomPrompt="1"/>
          </p:nvPr>
        </p:nvSpPr>
        <p:spPr>
          <a:xfrm>
            <a:off x="3735645" y="5352579"/>
            <a:ext cx="2094724" cy="412421"/>
          </a:xfrm>
        </p:spPr>
        <p:txBody>
          <a:bodyPr>
            <a:noAutofit/>
          </a:bodyPr>
          <a:lstStyle>
            <a:lvl1pPr marL="0" indent="0" algn="ctr">
              <a:buNone/>
              <a:defRPr sz="1600"/>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stStyle>
          <a:p>
            <a:pPr lvl="0"/>
            <a:r>
              <a:rPr lang="en-US"/>
              <a:t>Click to add text</a:t>
            </a:r>
            <a:endParaRPr lang="ru-RU" dirty="0"/>
          </a:p>
        </p:txBody>
      </p:sp>
      <p:sp>
        <p:nvSpPr>
          <p:cNvPr id="6" name="Picture 3"/>
          <p:cNvSpPr>
            <a:spLocks noGrp="1"/>
          </p:cNvSpPr>
          <p:nvPr>
            <p:ph type="pic" sz="quarter" idx="11" hasCustomPrompt="1"/>
          </p:nvPr>
        </p:nvSpPr>
        <p:spPr>
          <a:xfrm>
            <a:off x="3735645" y="3085236"/>
            <a:ext cx="2094837" cy="2094837"/>
          </a:xfrm>
          <a:prstGeom prst="rect">
            <a:avLst/>
          </a:prstGeom>
        </p:spPr>
        <p:txBody>
          <a:bodyPr>
            <a:normAutofit/>
          </a:bodyPr>
          <a:lstStyle>
            <a:lvl1pPr marL="0" marR="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lang="en-US"/>
              <a:t>Click icon to add picture</a:t>
            </a:r>
            <a:endParaRPr lang="ru-RU" dirty="0"/>
          </a:p>
        </p:txBody>
      </p:sp>
      <p:sp>
        <p:nvSpPr>
          <p:cNvPr id="4" name="Text 4"/>
          <p:cNvSpPr>
            <a:spLocks noGrp="1"/>
          </p:cNvSpPr>
          <p:nvPr>
            <p:ph type="body" sz="quarter" idx="16" hasCustomPrompt="1"/>
          </p:nvPr>
        </p:nvSpPr>
        <p:spPr>
          <a:xfrm>
            <a:off x="944229" y="5352579"/>
            <a:ext cx="2094246" cy="412421"/>
          </a:xfrm>
        </p:spPr>
        <p:txBody>
          <a:bodyPr>
            <a:noAutofit/>
          </a:bodyPr>
          <a:lstStyle>
            <a:lvl1pPr marL="0" indent="0" algn="ctr">
              <a:buNone/>
              <a:defRPr sz="1600"/>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stStyle>
          <a:p>
            <a:pPr lvl="0"/>
            <a:r>
              <a:rPr lang="en-US"/>
              <a:t>Click to add text</a:t>
            </a:r>
            <a:endParaRPr lang="ru-RU" dirty="0"/>
          </a:p>
        </p:txBody>
      </p:sp>
      <p:sp>
        <p:nvSpPr>
          <p:cNvPr id="3" name="Picture 4"/>
          <p:cNvSpPr>
            <a:spLocks noGrp="1"/>
          </p:cNvSpPr>
          <p:nvPr>
            <p:ph type="pic" sz="quarter" idx="10" hasCustomPrompt="1"/>
          </p:nvPr>
        </p:nvSpPr>
        <p:spPr>
          <a:xfrm>
            <a:off x="944229" y="3085236"/>
            <a:ext cx="2094837" cy="2094837"/>
          </a:xfrm>
          <a:prstGeom prst="rect">
            <a:avLst/>
          </a:prstGeom>
        </p:spPr>
        <p:txBody>
          <a:bodyPr>
            <a:normAutofit/>
          </a:bodyPr>
          <a:lstStyle>
            <a:lvl1pPr marL="0" marR="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lang="en-US"/>
              <a:t>Click icon to add picture</a:t>
            </a:r>
            <a:endParaRPr lang="ru-RU" dirty="0"/>
          </a:p>
        </p:txBody>
      </p:sp>
      <p:sp>
        <p:nvSpPr>
          <p:cNvPr id="15" name="Text 5"/>
          <p:cNvSpPr>
            <a:spLocks noGrp="1"/>
          </p:cNvSpPr>
          <p:nvPr>
            <p:ph type="body" sz="quarter" idx="23" hasCustomPrompt="1"/>
          </p:nvPr>
        </p:nvSpPr>
        <p:spPr>
          <a:xfrm>
            <a:off x="798846" y="1845929"/>
            <a:ext cx="10556875" cy="815383"/>
          </a:xfrm>
        </p:spPr>
        <p:txBody>
          <a:bodyPr>
            <a:noAutofit/>
          </a:bodyPr>
          <a:lstStyle>
            <a:lvl1pPr marL="0" indent="0">
              <a:buNone/>
              <a:defRPr sz="1600">
                <a:latin typeface="+mn-lt"/>
                <a:cs typeface="Segoe UI" panose="020B0502040204020203" pitchFamily="34" charset="0"/>
              </a:defRPr>
            </a:lvl1pPr>
          </a:lstStyle>
          <a:p>
            <a:pPr lvl="0"/>
            <a:r>
              <a:rPr lang="en-US"/>
              <a:t>Click to add text</a:t>
            </a:r>
            <a:endParaRPr lang="ru-RU" dirty="0"/>
          </a:p>
        </p:txBody>
      </p:sp>
      <p:sp>
        <p:nvSpPr>
          <p:cNvPr id="16" name="Title"/>
          <p:cNvSpPr>
            <a:spLocks noGrp="1"/>
          </p:cNvSpPr>
          <p:nvPr>
            <p:ph type="title" hasCustomPrompt="1"/>
          </p:nvPr>
        </p:nvSpPr>
        <p:spPr>
          <a:xfrm>
            <a:off x="796426" y="120644"/>
            <a:ext cx="10557375" cy="1136791"/>
          </a:xfrm>
        </p:spPr>
        <p:txBody>
          <a:bodyPr anchor="b">
            <a:noAutofit/>
          </a:bodyPr>
          <a:lstStyle>
            <a:lvl1pPr>
              <a:defRPr sz="3200"/>
            </a:lvl1pPr>
          </a:lstStyle>
          <a:p>
            <a:r>
              <a:rPr lang="en-US"/>
              <a:t>Click to add title</a:t>
            </a:r>
            <a:endParaRPr lang="ru-RU" dirty="0"/>
          </a:p>
        </p:txBody>
      </p:sp>
    </p:spTree>
    <p:custDataLst>
      <p:tags r:id="rId1"/>
    </p:custDataLst>
    <p:extLst>
      <p:ext uri="{BB962C8B-B14F-4D97-AF65-F5344CB8AC3E}">
        <p14:creationId xmlns:p14="http://schemas.microsoft.com/office/powerpoint/2010/main" val="22861813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484718" y="3352802"/>
            <a:ext cx="11222567" cy="1470025"/>
          </a:xfrm>
        </p:spPr>
        <p:txBody>
          <a:bodyPr/>
          <a:lstStyle/>
          <a:p>
            <a:r>
              <a:rPr lang="en-US"/>
              <a:t>Click to edit Master title style</a:t>
            </a:r>
            <a:endParaRPr dirty="0"/>
          </a:p>
        </p:txBody>
      </p:sp>
      <p:sp>
        <p:nvSpPr>
          <p:cNvPr id="3" name="Subtitle 2"/>
          <p:cNvSpPr>
            <a:spLocks noGrp="1"/>
          </p:cNvSpPr>
          <p:nvPr>
            <p:ph type="subTitle" idx="1"/>
          </p:nvPr>
        </p:nvSpPr>
        <p:spPr>
          <a:xfrm>
            <a:off x="484718" y="4771030"/>
            <a:ext cx="11222567" cy="972671"/>
          </a:xfrm>
        </p:spPr>
        <p:txBody>
          <a:bodyPr>
            <a:normAutofit/>
          </a:bodyPr>
          <a:lstStyle>
            <a:lvl1pPr marL="0" indent="0" algn="ctr">
              <a:spcBef>
                <a:spcPts val="300"/>
              </a:spcBef>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B01F9CA3-105E-4857-9057-6DB6197DA786}" type="datetimeFigureOut">
              <a:rPr lang="en-US" smtClean="0"/>
              <a:t>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5CE407-6216-4202-80E4-A30DC2F709B2}" type="slidenum">
              <a:rPr lang="en-US" smtClean="0"/>
              <a:t>‹#›</a:t>
            </a:fld>
            <a:endParaRPr lang="en-US"/>
          </a:p>
        </p:txBody>
      </p:sp>
      <p:sp>
        <p:nvSpPr>
          <p:cNvPr id="9" name="Picture Placeholder 2"/>
          <p:cNvSpPr>
            <a:spLocks noGrp="1"/>
          </p:cNvSpPr>
          <p:nvPr>
            <p:ph type="pic" idx="13"/>
          </p:nvPr>
        </p:nvSpPr>
        <p:spPr>
          <a:xfrm>
            <a:off x="494640" y="363538"/>
            <a:ext cx="11202720" cy="2836862"/>
          </a:xfrm>
          <a:ln w="3175">
            <a:solidFill>
              <a:schemeClr val="bg1"/>
            </a:solidFill>
          </a:ln>
          <a:effectLst>
            <a:outerShdw blurRad="63500" sx="100500" sy="100500" algn="ctr" rotWithShape="0">
              <a:prstClr val="black">
                <a:alpha val="5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Tree>
    <p:extLst>
      <p:ext uri="{BB962C8B-B14F-4D97-AF65-F5344CB8AC3E}">
        <p14:creationId xmlns:p14="http://schemas.microsoft.com/office/powerpoint/2010/main" val="20211763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Course Title">
    <p:bg>
      <p:bgPr>
        <a:solidFill>
          <a:schemeClr val="bg1">
            <a:lumMod val="85000"/>
          </a:schemeClr>
        </a:solidFill>
        <a:effectLst/>
      </p:bgPr>
    </p:bg>
    <p:spTree>
      <p:nvGrpSpPr>
        <p:cNvPr id="1" name=""/>
        <p:cNvGrpSpPr/>
        <p:nvPr/>
      </p:nvGrpSpPr>
      <p:grpSpPr>
        <a:xfrm>
          <a:off x="0" y="0"/>
          <a:ext cx="0" cy="0"/>
          <a:chOff x="0" y="0"/>
          <a:chExt cx="0" cy="0"/>
        </a:xfrm>
      </p:grpSpPr>
      <p:sp>
        <p:nvSpPr>
          <p:cNvPr id="8" name="Picture 1"/>
          <p:cNvSpPr>
            <a:spLocks noGrp="1"/>
          </p:cNvSpPr>
          <p:nvPr>
            <p:ph type="pic" sz="quarter" idx="13" hasCustomPrompt="1"/>
          </p:nvPr>
        </p:nvSpPr>
        <p:spPr>
          <a:xfrm>
            <a:off x="0" y="0"/>
            <a:ext cx="12192000" cy="6858000"/>
          </a:xfrm>
        </p:spPr>
        <p:txBody>
          <a:bodyPr/>
          <a:lstStyle>
            <a:lvl1pPr marL="0" indent="0">
              <a:buNone/>
              <a:defRPr baseline="0"/>
            </a:lvl1pPr>
          </a:lstStyle>
          <a:p>
            <a:r>
              <a:rPr lang="en-US"/>
              <a:t>Click icon to add picture</a:t>
            </a:r>
            <a:endParaRPr lang="ru-RU" dirty="0"/>
          </a:p>
        </p:txBody>
      </p:sp>
      <p:sp>
        <p:nvSpPr>
          <p:cNvPr id="3" name="Subtitle 1"/>
          <p:cNvSpPr>
            <a:spLocks noGrp="1"/>
          </p:cNvSpPr>
          <p:nvPr>
            <p:ph type="subTitle" idx="1" hasCustomPrompt="1"/>
          </p:nvPr>
        </p:nvSpPr>
        <p:spPr>
          <a:xfrm>
            <a:off x="1524000" y="4105275"/>
            <a:ext cx="9144000" cy="1655762"/>
          </a:xfrm>
        </p:spPr>
        <p:txBody>
          <a:bodyPr>
            <a:noAutofit/>
          </a:bodyP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endParaRPr lang="ru-RU" dirty="0"/>
          </a:p>
        </p:txBody>
      </p:sp>
      <p:sp>
        <p:nvSpPr>
          <p:cNvPr id="2" name="Title"/>
          <p:cNvSpPr>
            <a:spLocks noGrp="1"/>
          </p:cNvSpPr>
          <p:nvPr>
            <p:ph type="ctrTitle" hasCustomPrompt="1"/>
          </p:nvPr>
        </p:nvSpPr>
        <p:spPr>
          <a:xfrm>
            <a:off x="1524000" y="1420019"/>
            <a:ext cx="9144000" cy="2387600"/>
          </a:xfrm>
        </p:spPr>
        <p:txBody>
          <a:bodyPr anchor="b">
            <a:noAutofit/>
          </a:bodyPr>
          <a:lstStyle>
            <a:lvl1pPr algn="ctr">
              <a:defRPr sz="4400">
                <a:solidFill>
                  <a:schemeClr val="bg1"/>
                </a:solidFill>
              </a:defRPr>
            </a:lvl1pPr>
          </a:lstStyle>
          <a:p>
            <a:r>
              <a:rPr lang="en-US"/>
              <a:t>Click to add title</a:t>
            </a:r>
            <a:endParaRPr lang="ru-RU" dirty="0"/>
          </a:p>
        </p:txBody>
      </p:sp>
    </p:spTree>
    <p:custDataLst>
      <p:tags r:id="rId1"/>
    </p:custDataLst>
    <p:extLst>
      <p:ext uri="{BB962C8B-B14F-4D97-AF65-F5344CB8AC3E}">
        <p14:creationId xmlns:p14="http://schemas.microsoft.com/office/powerpoint/2010/main" val="4773209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30/70 Picture Right">
    <p:spTree>
      <p:nvGrpSpPr>
        <p:cNvPr id="1" name=""/>
        <p:cNvGrpSpPr/>
        <p:nvPr/>
      </p:nvGrpSpPr>
      <p:grpSpPr>
        <a:xfrm>
          <a:off x="0" y="0"/>
          <a:ext cx="0" cy="0"/>
          <a:chOff x="0" y="0"/>
          <a:chExt cx="0" cy="0"/>
        </a:xfrm>
      </p:grpSpPr>
      <p:sp>
        <p:nvSpPr>
          <p:cNvPr id="3" name="Picture 1"/>
          <p:cNvSpPr>
            <a:spLocks noGrp="1"/>
          </p:cNvSpPr>
          <p:nvPr>
            <p:ph type="pic" idx="1" hasCustomPrompt="1"/>
          </p:nvPr>
        </p:nvSpPr>
        <p:spPr>
          <a:xfrm>
            <a:off x="4851400" y="0"/>
            <a:ext cx="7341891" cy="6857999"/>
          </a:xfrm>
        </p:spPr>
        <p:txBody>
          <a:bodyPr>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ru-RU" dirty="0"/>
          </a:p>
        </p:txBody>
      </p:sp>
      <p:sp>
        <p:nvSpPr>
          <p:cNvPr id="5" name="Text 1"/>
          <p:cNvSpPr>
            <a:spLocks noGrp="1"/>
          </p:cNvSpPr>
          <p:nvPr>
            <p:ph type="body" sz="half" idx="2" hasCustomPrompt="1"/>
          </p:nvPr>
        </p:nvSpPr>
        <p:spPr>
          <a:xfrm>
            <a:off x="707574" y="2536941"/>
            <a:ext cx="3678161" cy="3897682"/>
          </a:xfrm>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text</a:t>
            </a:r>
            <a:endParaRPr lang="ru-RU" dirty="0"/>
          </a:p>
        </p:txBody>
      </p:sp>
      <p:sp>
        <p:nvSpPr>
          <p:cNvPr id="10" name="Title"/>
          <p:cNvSpPr>
            <a:spLocks noGrp="1"/>
          </p:cNvSpPr>
          <p:nvPr>
            <p:ph type="title" hasCustomPrompt="1"/>
          </p:nvPr>
        </p:nvSpPr>
        <p:spPr>
          <a:xfrm>
            <a:off x="707574" y="546652"/>
            <a:ext cx="3678160" cy="1273681"/>
          </a:xfrm>
        </p:spPr>
        <p:txBody>
          <a:bodyPr anchor="b">
            <a:noAutofit/>
          </a:bodyPr>
          <a:lstStyle>
            <a:lvl1pPr>
              <a:defRPr sz="2800"/>
            </a:lvl1pPr>
          </a:lstStyle>
          <a:p>
            <a:r>
              <a:rPr lang="en-US"/>
              <a:t>Click to add title</a:t>
            </a:r>
            <a:endParaRPr lang="ru-RU" dirty="0"/>
          </a:p>
        </p:txBody>
      </p:sp>
    </p:spTree>
    <p:custDataLst>
      <p:tags r:id="rId1"/>
    </p:custDataLst>
    <p:extLst>
      <p:ext uri="{BB962C8B-B14F-4D97-AF65-F5344CB8AC3E}">
        <p14:creationId xmlns:p14="http://schemas.microsoft.com/office/powerpoint/2010/main" val="31941383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p:txBody>
          <a:bodyPr/>
          <a:lstStyle/>
          <a:p>
            <a:fld id="{359EF674-48DA-461B-83B4-C36783D3972F}" type="datetimeFigureOut">
              <a:rPr lang="en-IE" smtClean="0"/>
              <a:t>11/09/2024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E5FCBC89-68F9-44F5-A1D1-81CD5B517D17}" type="slidenum">
              <a:rPr lang="en-IE" smtClean="0"/>
              <a:t>‹#›</a:t>
            </a:fld>
            <a:endParaRPr lang="en-IE"/>
          </a:p>
        </p:txBody>
      </p:sp>
    </p:spTree>
    <p:extLst>
      <p:ext uri="{BB962C8B-B14F-4D97-AF65-F5344CB8AC3E}">
        <p14:creationId xmlns:p14="http://schemas.microsoft.com/office/powerpoint/2010/main" val="9192967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59EF674-48DA-461B-83B4-C36783D3972F}" type="datetimeFigureOut">
              <a:rPr lang="en-IE" smtClean="0"/>
              <a:t>11/09/2024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E5FCBC89-68F9-44F5-A1D1-81CD5B517D17}" type="slidenum">
              <a:rPr lang="en-IE" smtClean="0"/>
              <a:t>‹#›</a:t>
            </a:fld>
            <a:endParaRPr lang="en-IE"/>
          </a:p>
        </p:txBody>
      </p:sp>
    </p:spTree>
    <p:extLst>
      <p:ext uri="{BB962C8B-B14F-4D97-AF65-F5344CB8AC3E}">
        <p14:creationId xmlns:p14="http://schemas.microsoft.com/office/powerpoint/2010/main" val="5585772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p:cNvSpPr>
            <a:spLocks noGrp="1"/>
          </p:cNvSpPr>
          <p:nvPr>
            <p:ph type="dt" sz="half" idx="10"/>
          </p:nvPr>
        </p:nvSpPr>
        <p:spPr/>
        <p:txBody>
          <a:bodyPr/>
          <a:lstStyle/>
          <a:p>
            <a:fld id="{359EF674-48DA-461B-83B4-C36783D3972F}" type="datetimeFigureOut">
              <a:rPr lang="en-IE" smtClean="0"/>
              <a:t>11/09/2024</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E5FCBC89-68F9-44F5-A1D1-81CD5B517D17}" type="slidenum">
              <a:rPr lang="en-IE" smtClean="0"/>
              <a:t>‹#›</a:t>
            </a:fld>
            <a:endParaRPr lang="en-IE"/>
          </a:p>
        </p:txBody>
      </p:sp>
    </p:spTree>
    <p:extLst>
      <p:ext uri="{BB962C8B-B14F-4D97-AF65-F5344CB8AC3E}">
        <p14:creationId xmlns:p14="http://schemas.microsoft.com/office/powerpoint/2010/main" val="25076213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910518" y="365125"/>
            <a:ext cx="7444869" cy="1325563"/>
          </a:xfrm>
        </p:spPr>
        <p:txBody>
          <a:bodyPr/>
          <a:lstStyle/>
          <a:p>
            <a:r>
              <a:rPr lang="en-US"/>
              <a:t>Click to edit Master title style</a:t>
            </a:r>
            <a:endParaRPr lang="en-IE"/>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p:cNvSpPr>
            <a:spLocks noGrp="1"/>
          </p:cNvSpPr>
          <p:nvPr>
            <p:ph type="dt" sz="half" idx="10"/>
          </p:nvPr>
        </p:nvSpPr>
        <p:spPr/>
        <p:txBody>
          <a:bodyPr/>
          <a:lstStyle/>
          <a:p>
            <a:fld id="{359EF674-48DA-461B-83B4-C36783D3972F}" type="datetimeFigureOut">
              <a:rPr lang="en-IE" smtClean="0"/>
              <a:t>11/09/2024</a:t>
            </a:fld>
            <a:endParaRPr lang="en-IE"/>
          </a:p>
        </p:txBody>
      </p:sp>
      <p:sp>
        <p:nvSpPr>
          <p:cNvPr id="8" name="Footer Placeholder 7"/>
          <p:cNvSpPr>
            <a:spLocks noGrp="1"/>
          </p:cNvSpPr>
          <p:nvPr>
            <p:ph type="ftr" sz="quarter" idx="11"/>
          </p:nvPr>
        </p:nvSpPr>
        <p:spPr/>
        <p:txBody>
          <a:bodyPr/>
          <a:lstStyle/>
          <a:p>
            <a:endParaRPr lang="en-IE"/>
          </a:p>
        </p:txBody>
      </p:sp>
      <p:sp>
        <p:nvSpPr>
          <p:cNvPr id="9" name="Slide Number Placeholder 8"/>
          <p:cNvSpPr>
            <a:spLocks noGrp="1"/>
          </p:cNvSpPr>
          <p:nvPr>
            <p:ph type="sldNum" sz="quarter" idx="12"/>
          </p:nvPr>
        </p:nvSpPr>
        <p:spPr/>
        <p:txBody>
          <a:bodyPr/>
          <a:lstStyle/>
          <a:p>
            <a:fld id="{E5FCBC89-68F9-44F5-A1D1-81CD5B517D17}" type="slidenum">
              <a:rPr lang="en-IE" smtClean="0"/>
              <a:t>‹#›</a:t>
            </a:fld>
            <a:endParaRPr lang="en-IE"/>
          </a:p>
        </p:txBody>
      </p:sp>
    </p:spTree>
    <p:extLst>
      <p:ext uri="{BB962C8B-B14F-4D97-AF65-F5344CB8AC3E}">
        <p14:creationId xmlns:p14="http://schemas.microsoft.com/office/powerpoint/2010/main" val="7952730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Date Placeholder 2"/>
          <p:cNvSpPr>
            <a:spLocks noGrp="1"/>
          </p:cNvSpPr>
          <p:nvPr>
            <p:ph type="dt" sz="half" idx="10"/>
          </p:nvPr>
        </p:nvSpPr>
        <p:spPr/>
        <p:txBody>
          <a:bodyPr/>
          <a:lstStyle/>
          <a:p>
            <a:fld id="{359EF674-48DA-461B-83B4-C36783D3972F}" type="datetimeFigureOut">
              <a:rPr lang="en-IE" smtClean="0"/>
              <a:t>11/09/2024</a:t>
            </a:fld>
            <a:endParaRPr lang="en-IE"/>
          </a:p>
        </p:txBody>
      </p:sp>
      <p:sp>
        <p:nvSpPr>
          <p:cNvPr id="4" name="Footer Placeholder 3"/>
          <p:cNvSpPr>
            <a:spLocks noGrp="1"/>
          </p:cNvSpPr>
          <p:nvPr>
            <p:ph type="ftr" sz="quarter" idx="11"/>
          </p:nvPr>
        </p:nvSpPr>
        <p:spPr/>
        <p:txBody>
          <a:bodyPr/>
          <a:lstStyle/>
          <a:p>
            <a:endParaRPr lang="en-IE"/>
          </a:p>
        </p:txBody>
      </p:sp>
      <p:sp>
        <p:nvSpPr>
          <p:cNvPr id="5" name="Slide Number Placeholder 4"/>
          <p:cNvSpPr>
            <a:spLocks noGrp="1"/>
          </p:cNvSpPr>
          <p:nvPr>
            <p:ph type="sldNum" sz="quarter" idx="12"/>
          </p:nvPr>
        </p:nvSpPr>
        <p:spPr/>
        <p:txBody>
          <a:bodyPr/>
          <a:lstStyle/>
          <a:p>
            <a:fld id="{E5FCBC89-68F9-44F5-A1D1-81CD5B517D17}" type="slidenum">
              <a:rPr lang="en-IE" smtClean="0"/>
              <a:t>‹#›</a:t>
            </a:fld>
            <a:endParaRPr lang="en-IE"/>
          </a:p>
        </p:txBody>
      </p:sp>
    </p:spTree>
    <p:extLst>
      <p:ext uri="{BB962C8B-B14F-4D97-AF65-F5344CB8AC3E}">
        <p14:creationId xmlns:p14="http://schemas.microsoft.com/office/powerpoint/2010/main" val="9919258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9EF674-48DA-461B-83B4-C36783D3972F}" type="datetimeFigureOut">
              <a:rPr lang="en-IE" smtClean="0"/>
              <a:t>11/09/2024</a:t>
            </a:fld>
            <a:endParaRPr lang="en-IE"/>
          </a:p>
        </p:txBody>
      </p:sp>
      <p:sp>
        <p:nvSpPr>
          <p:cNvPr id="3" name="Footer Placeholder 2"/>
          <p:cNvSpPr>
            <a:spLocks noGrp="1"/>
          </p:cNvSpPr>
          <p:nvPr>
            <p:ph type="ftr" sz="quarter" idx="11"/>
          </p:nvPr>
        </p:nvSpPr>
        <p:spPr/>
        <p:txBody>
          <a:bodyPr/>
          <a:lstStyle/>
          <a:p>
            <a:endParaRPr lang="en-IE"/>
          </a:p>
        </p:txBody>
      </p:sp>
      <p:sp>
        <p:nvSpPr>
          <p:cNvPr id="4" name="Slide Number Placeholder 3"/>
          <p:cNvSpPr>
            <a:spLocks noGrp="1"/>
          </p:cNvSpPr>
          <p:nvPr>
            <p:ph type="sldNum" sz="quarter" idx="12"/>
          </p:nvPr>
        </p:nvSpPr>
        <p:spPr/>
        <p:txBody>
          <a:bodyPr/>
          <a:lstStyle/>
          <a:p>
            <a:fld id="{E5FCBC89-68F9-44F5-A1D1-81CD5B517D17}" type="slidenum">
              <a:rPr lang="en-IE" smtClean="0"/>
              <a:t>‹#›</a:t>
            </a:fld>
            <a:endParaRPr lang="en-IE"/>
          </a:p>
        </p:txBody>
      </p:sp>
    </p:spTree>
    <p:extLst>
      <p:ext uri="{BB962C8B-B14F-4D97-AF65-F5344CB8AC3E}">
        <p14:creationId xmlns:p14="http://schemas.microsoft.com/office/powerpoint/2010/main" val="2757609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1741251"/>
            <a:ext cx="3932237" cy="1055454"/>
          </a:xfrm>
        </p:spPr>
        <p:txBody>
          <a:bodyPr anchor="b"/>
          <a:lstStyle>
            <a:lvl1pPr>
              <a:defRPr sz="3200"/>
            </a:lvl1pPr>
          </a:lstStyle>
          <a:p>
            <a:r>
              <a:rPr lang="en-US"/>
              <a:t>Click to edit Master title style</a:t>
            </a:r>
            <a:endParaRPr lang="en-IE"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p:cNvSpPr>
            <a:spLocks noGrp="1"/>
          </p:cNvSpPr>
          <p:nvPr>
            <p:ph type="body" sz="half" idx="2"/>
          </p:nvPr>
        </p:nvSpPr>
        <p:spPr>
          <a:xfrm>
            <a:off x="839788" y="2947480"/>
            <a:ext cx="3932237" cy="292150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59EF674-48DA-461B-83B4-C36783D3972F}" type="datetimeFigureOut">
              <a:rPr lang="en-IE" smtClean="0"/>
              <a:t>11/09/2024</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E5FCBC89-68F9-44F5-A1D1-81CD5B517D17}" type="slidenum">
              <a:rPr lang="en-IE" smtClean="0"/>
              <a:t>‹#›</a:t>
            </a:fld>
            <a:endParaRPr lang="en-IE"/>
          </a:p>
        </p:txBody>
      </p:sp>
    </p:spTree>
    <p:extLst>
      <p:ext uri="{BB962C8B-B14F-4D97-AF65-F5344CB8AC3E}">
        <p14:creationId xmlns:p14="http://schemas.microsoft.com/office/powerpoint/2010/main" val="11176127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1692614"/>
            <a:ext cx="3932237" cy="1600200"/>
          </a:xfrm>
        </p:spPr>
        <p:txBody>
          <a:bodyPr anchor="b"/>
          <a:lstStyle>
            <a:lvl1pPr>
              <a:defRPr sz="3200"/>
            </a:lvl1pPr>
          </a:lstStyle>
          <a:p>
            <a:r>
              <a:rPr lang="en-US"/>
              <a:t>Click to edit Master title style</a:t>
            </a:r>
            <a:endParaRPr lang="en-IE" dirty="0"/>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IE"/>
          </a:p>
        </p:txBody>
      </p:sp>
      <p:sp>
        <p:nvSpPr>
          <p:cNvPr id="4" name="Text Placeholder 3"/>
          <p:cNvSpPr>
            <a:spLocks noGrp="1"/>
          </p:cNvSpPr>
          <p:nvPr>
            <p:ph type="body" sz="half" idx="2"/>
          </p:nvPr>
        </p:nvSpPr>
        <p:spPr>
          <a:xfrm>
            <a:off x="839788" y="3375498"/>
            <a:ext cx="3932237" cy="249349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59EF674-48DA-461B-83B4-C36783D3972F}" type="datetimeFigureOut">
              <a:rPr lang="en-IE" smtClean="0"/>
              <a:t>11/09/2024</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E5FCBC89-68F9-44F5-A1D1-81CD5B517D17}" type="slidenum">
              <a:rPr lang="en-IE" smtClean="0"/>
              <a:t>‹#›</a:t>
            </a:fld>
            <a:endParaRPr lang="en-IE"/>
          </a:p>
        </p:txBody>
      </p:sp>
    </p:spTree>
    <p:extLst>
      <p:ext uri="{BB962C8B-B14F-4D97-AF65-F5344CB8AC3E}">
        <p14:creationId xmlns:p14="http://schemas.microsoft.com/office/powerpoint/2010/main" val="12466102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92230" y="661481"/>
            <a:ext cx="7861569" cy="1371600"/>
          </a:xfrm>
          <a:prstGeom prst="rect">
            <a:avLst/>
          </a:prstGeom>
        </p:spPr>
        <p:txBody>
          <a:bodyPr vert="horz" lIns="91440" tIns="45720" rIns="91440" bIns="45720" rtlCol="0" anchor="ctr">
            <a:normAutofit/>
          </a:bodyPr>
          <a:lstStyle/>
          <a:p>
            <a:endParaRPr lang="en-IE" dirty="0"/>
          </a:p>
        </p:txBody>
      </p:sp>
      <p:sp>
        <p:nvSpPr>
          <p:cNvPr id="3" name="Text Placeholder 2"/>
          <p:cNvSpPr>
            <a:spLocks noGrp="1"/>
          </p:cNvSpPr>
          <p:nvPr>
            <p:ph type="body" idx="1"/>
          </p:nvPr>
        </p:nvSpPr>
        <p:spPr>
          <a:xfrm>
            <a:off x="838200" y="2373549"/>
            <a:ext cx="10515600" cy="3803414"/>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E"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9EF674-48DA-461B-83B4-C36783D3972F}" type="datetimeFigureOut">
              <a:rPr lang="en-IE" smtClean="0"/>
              <a:t>11/09/2024</a:t>
            </a:fld>
            <a:endParaRPr lang="en-I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FCBC89-68F9-44F5-A1D1-81CD5B517D17}" type="slidenum">
              <a:rPr lang="en-IE" smtClean="0"/>
              <a:t>‹#›</a:t>
            </a:fld>
            <a:endParaRPr lang="en-IE"/>
          </a:p>
        </p:txBody>
      </p:sp>
    </p:spTree>
    <p:extLst>
      <p:ext uri="{BB962C8B-B14F-4D97-AF65-F5344CB8AC3E}">
        <p14:creationId xmlns:p14="http://schemas.microsoft.com/office/powerpoint/2010/main" val="694746301"/>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9" r:id="rId15"/>
    <p:sldLayoutId id="2147483731" r:id="rId16"/>
  </p:sldLayoutIdLst>
  <p:txStyles>
    <p:titleStyle>
      <a:lvl1pPr algn="l" defTabSz="914400" rtl="0" eaLnBrk="1" latinLnBrk="0" hangingPunct="1">
        <a:lnSpc>
          <a:spcPct val="90000"/>
        </a:lnSpc>
        <a:spcBef>
          <a:spcPct val="0"/>
        </a:spcBef>
        <a:buNone/>
        <a:defRPr lang="en-US" sz="3600" kern="1200" dirty="0" smtClean="0">
          <a:solidFill>
            <a:srgbClr val="F05E24"/>
          </a:solidFill>
          <a:latin typeface="Lucida Sans" panose="020B0602030504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ucida Sans" panose="020B06020305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Lucida Sans" panose="020B06020305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ucida Sans" panose="020B06020305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ucida Sans" panose="020B06020305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ucida Sans" panose="020B0602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mrelihan@enableireland.ie" TargetMode="External"/><Relationship Id="rId2" Type="http://schemas.openxmlformats.org/officeDocument/2006/relationships/hyperlink" Target="mailto:jbergin@enableireland.ie"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hyperlink" Target="https://www.samsung.com/au/support/mobile-devices/using-easy-mode/?srsltid=AfmBOopzQfngmqnfiN00GWhmtq_TVuJ82nFqOXTR-iAv3mW02a8kveM9" TargetMode="External"/><Relationship Id="rId7" Type="http://schemas.openxmlformats.org/officeDocument/2006/relationships/image" Target="../media/image30.png"/><Relationship Id="rId2" Type="http://schemas.openxmlformats.org/officeDocument/2006/relationships/hyperlink" Target="https://support.google.com/accessibility/android/answer/9078941?hl=en" TargetMode="External"/><Relationship Id="rId1" Type="http://schemas.openxmlformats.org/officeDocument/2006/relationships/slideLayout" Target="../slideLayouts/slideLayout4.xml"/><Relationship Id="rId6" Type="http://schemas.openxmlformats.org/officeDocument/2006/relationships/hyperlink" Target="https://www.youtube.com/watch?v=4O7XKZWgE3g" TargetMode="External"/><Relationship Id="rId5" Type="http://schemas.openxmlformats.org/officeDocument/2006/relationships/image" Target="../media/image29.png"/><Relationship Id="rId4" Type="http://schemas.openxmlformats.org/officeDocument/2006/relationships/hyperlink" Target="https://play.google.com/store/apps/details?id=com.google.android.apps.accessibility.maui.actionblocks&amp;hl=en_IE"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play.google.com/store/apps/details?id=com.simplemobiletools.launcher&amp;hl=en_IE" TargetMode="External"/><Relationship Id="rId2" Type="http://schemas.openxmlformats.org/officeDocument/2006/relationships/hyperlink" Target="https://biglauncher.com/" TargetMode="Externa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hyperlink" Target="https://play.google.com/store/apps/details?id=com.senior_safety_phone&amp;hl=en_IE" TargetMode="External"/><Relationship Id="rId4" Type="http://schemas.openxmlformats.org/officeDocument/2006/relationships/hyperlink" Target="https://play.google.com/store/apps/details?id=com.coloros.scenemode&amp;hl=en_IE"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hyperlink" Target="https://manilashaker.com/nokia-3310-full-specification-philippines-official/" TargetMode="External"/><Relationship Id="rId5" Type="http://schemas.openxmlformats.org/officeDocument/2006/relationships/image" Target="../media/image34.png"/><Relationship Id="rId4" Type="http://schemas.openxmlformats.org/officeDocument/2006/relationships/hyperlink" Target="http://www.ldlc.com/fiche/PB00172107.html"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www.ignitingbusiness.com/blog/technology/deciding-on-a-device-tablet-vs-laptop-vs-desktop" TargetMode="External"/><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hyperlink" Target="http://support.apple.com/kb/ht1343" TargetMode="External"/><Relationship Id="rId2" Type="http://schemas.openxmlformats.org/officeDocument/2006/relationships/hyperlink" Target="http://windows.microsoft.com/en-ie/windows/keyboard-shortcuts" TargetMode="External"/><Relationship Id="rId1" Type="http://schemas.openxmlformats.org/officeDocument/2006/relationships/slideLayout" Target="../slideLayouts/slideLayout7.xml"/><Relationship Id="rId5" Type="http://schemas.openxmlformats.org/officeDocument/2006/relationships/hyperlink" Target="http://community.linuxmint.com/tutorial/view/45" TargetMode="External"/><Relationship Id="rId4" Type="http://schemas.openxmlformats.org/officeDocument/2006/relationships/hyperlink" Target="http://www.beginandroid.com/keyboard.shtml"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2.jpeg"/><Relationship Id="rId7" Type="http://schemas.openxmlformats.org/officeDocument/2006/relationships/image" Target="../media/image45.jpeg"/><Relationship Id="rId2" Type="http://schemas.openxmlformats.org/officeDocument/2006/relationships/hyperlink" Target="http://www.google.ie/imgres?imgurl=http://brain.pan.e-merchant.com/0/3/03427230/l_03427230.jpg&amp;imgrefurl=http://www.pixmania-pro.ie/ie/uk/03427230/art/kensington/orbit-optical-trackball-mouse.html&amp;usg=__Ic19UWg1nTQMYkcCFPtqURmV12I=&amp;h=532&amp;w=600&amp;sz=18&amp;hl=en&amp;start=1&amp;zoom=1&amp;tbnid=wCY9dXYv0tBYrM:&amp;tbnh=120&amp;tbnw=135&amp;ei=kxVxTeeXL4yJhQeRqaFG&amp;prev=/images?q%3Dtrackball%2Bmouse%26hl%3Den%26sa%3DX%26gbv%3D2%26tbs%3Disch:1&amp;itbs=1" TargetMode="External"/><Relationship Id="rId1" Type="http://schemas.openxmlformats.org/officeDocument/2006/relationships/slideLayout" Target="../slideLayouts/slideLayout4.xml"/><Relationship Id="rId6" Type="http://schemas.openxmlformats.org/officeDocument/2006/relationships/image" Target="../media/image44.jpeg"/><Relationship Id="rId5" Type="http://schemas.openxmlformats.org/officeDocument/2006/relationships/hyperlink" Target="http://www.google.ie/imgres?imgurl=http://img137.imageshack.us/img137/4951/mltmw.gif&amp;imgrefurl=http://forumserver.twoplustwo.com/29/news-views-gossip/ultimate-grinder-mouse-651368/index2.html&amp;usg=__LikJUl0fH-UiOvdXj-vho0PlJZw=&amp;h=319&amp;w=260&amp;sz=18&amp;hl=en&amp;start=7&amp;zoom=1&amp;tbnid=DhZ0CJcTg95v0M:&amp;tbnh=118&amp;tbnw=96&amp;ei=kxVxTeeXL4yJhQeRqaFG&amp;prev=/images?q%3Dtrackball%2Bmouse%26hl%3Den%26sa%3DX%26gbv%3D2%26tbs%3Disch:1&amp;itbs=1" TargetMode="External"/><Relationship Id="rId10" Type="http://schemas.openxmlformats.org/officeDocument/2006/relationships/image" Target="../media/image48.png"/><Relationship Id="rId4" Type="http://schemas.openxmlformats.org/officeDocument/2006/relationships/image" Target="../media/image43.png"/><Relationship Id="rId9" Type="http://schemas.openxmlformats.org/officeDocument/2006/relationships/image" Target="../media/image47.jpe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hyperlink" Target="https://www.steadymouse.com/" TargetMode="External"/><Relationship Id="rId2" Type="http://schemas.openxmlformats.org/officeDocument/2006/relationships/slideLayout" Target="../slideLayouts/slideLayout2.xml"/><Relationship Id="rId1" Type="http://schemas.openxmlformats.org/officeDocument/2006/relationships/video" Target="https://www.youtube.com/embed/dNkLpzZfkJ8" TargetMode="Externa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hyperlink" Target="https://safecaretechnologies.com/product/amaneo-bti-assistive-mouse-adapter/" TargetMode="External"/><Relationship Id="rId2" Type="http://schemas.openxmlformats.org/officeDocument/2006/relationships/slideLayout" Target="../slideLayouts/slideLayout2.xml"/><Relationship Id="rId1" Type="http://schemas.openxmlformats.org/officeDocument/2006/relationships/video" Target="https://www.youtube.com/embed/uSe00nTskdo" TargetMode="External"/><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4.xml.rels><?xml version="1.0" encoding="UTF-8" standalone="yes"?>
<Relationships xmlns="http://schemas.openxmlformats.org/package/2006/relationships"><Relationship Id="rId3" Type="http://schemas.openxmlformats.org/officeDocument/2006/relationships/hyperlink" Target="https://www.callscotland.org.uk/information/speech-recognition/android/" TargetMode="External"/><Relationship Id="rId2" Type="http://schemas.openxmlformats.org/officeDocument/2006/relationships/hyperlink" Target="https://www.callscotland.org.uk/information/speech-recognition/siri/" TargetMode="External"/><Relationship Id="rId1" Type="http://schemas.openxmlformats.org/officeDocument/2006/relationships/slideLayout" Target="../slideLayouts/slideLayout2.xml"/><Relationship Id="rId6" Type="http://schemas.openxmlformats.org/officeDocument/2006/relationships/hyperlink" Target="https://creativecommons.org/licenses/by-nc/3.0/" TargetMode="External"/><Relationship Id="rId5" Type="http://schemas.openxmlformats.org/officeDocument/2006/relationships/hyperlink" Target="https://thevirtualassist.net/siri-vs-google-assistant-differene-of-vdas/" TargetMode="External"/><Relationship Id="rId4" Type="http://schemas.openxmlformats.org/officeDocument/2006/relationships/image" Target="../media/image50.jpg"/></Relationships>
</file>

<file path=ppt/slides/_rels/slide25.xml.rels><?xml version="1.0" encoding="UTF-8" standalone="yes"?>
<Relationships xmlns="http://schemas.openxmlformats.org/package/2006/relationships"><Relationship Id="rId3" Type="http://schemas.openxmlformats.org/officeDocument/2006/relationships/hyperlink" Target="https://www.callscotland.org.uk/information/speech-recognition/dictate/" TargetMode="External"/><Relationship Id="rId2" Type="http://schemas.openxmlformats.org/officeDocument/2006/relationships/hyperlink" Target="https://www.callscotland.org.uk/information/speech-recognition/google-voice-typing/" TargetMode="Externa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hyperlink" Target="https://shop.nuance.co.uk/store/nuanceeu/en_GB/Content/pbPage.dragon-anywhere?pgmid=5078922200&amp;_ga=2.31389375.1636461913.1685444457-614060368.1685444457&amp;_gl=1*5d63fk*_ga*NjE0MDYwMzY4LjE2ODU0NDQ0NTc.*_ga_P6GFZ249JK*MTY4NTQ0NDQ1Ny4xLjEuMTY4NTQ0NDUwMy4xNC4wLjA.&amp;currency=GBP" TargetMode="External"/><Relationship Id="rId4" Type="http://schemas.openxmlformats.org/officeDocument/2006/relationships/hyperlink" Target="https://shop.nuance.co.uk/store/nuanceeu/en_GB/Content/pbPage.home?pgmid=5078922200&amp;_ga=2.31389375.1636461913.1685444457-614060368.1685444457&amp;_gl=1*5d63fk*_ga*NjE0MDYwMzY4LjE2ODU0NDQ0NTc.*_ga_P6GFZ249JK*MTY4NTQ0NDQ1Ny4xLjEuMTY4NTQ0NDUwMy4xNC4wLjA."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loudandclear.io/" TargetMode="External"/><Relationship Id="rId2" Type="http://schemas.openxmlformats.org/officeDocument/2006/relationships/image" Target="../media/image52.jpeg"/><Relationship Id="rId1" Type="http://schemas.openxmlformats.org/officeDocument/2006/relationships/slideLayout" Target="../slideLayouts/slideLayout4.xml"/><Relationship Id="rId6" Type="http://schemas.openxmlformats.org/officeDocument/2006/relationships/image" Target="../media/image53.png"/><Relationship Id="rId5" Type="http://schemas.openxmlformats.org/officeDocument/2006/relationships/hyperlink" Target="https://play.google.com/store/apps/details?id=com.ronasoftstudios.soundmagnifier&amp;hl=en" TargetMode="External"/><Relationship Id="rId4" Type="http://schemas.openxmlformats.org/officeDocument/2006/relationships/hyperlink" Target="https://apps.apple.com/us/app/megaphone-voice-amplifier/id304955183"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apps.apple.com/us/app/speech-pacesetter/id590815446" TargetMode="External"/><Relationship Id="rId7" Type="http://schemas.openxmlformats.org/officeDocument/2006/relationships/image" Target="../media/image54.jpeg"/><Relationship Id="rId2" Type="http://schemas.openxmlformats.org/officeDocument/2006/relationships/hyperlink" Target="https://apps.apple.com/us/app/conversation-paceboard/id613335477" TargetMode="External"/><Relationship Id="rId1" Type="http://schemas.openxmlformats.org/officeDocument/2006/relationships/slideLayout" Target="../slideLayouts/slideLayout2.xml"/><Relationship Id="rId6" Type="http://schemas.openxmlformats.org/officeDocument/2006/relationships/hyperlink" Target="https://speechtools.co/daf-pro" TargetMode="External"/><Relationship Id="rId5" Type="http://schemas.openxmlformats.org/officeDocument/2006/relationships/hyperlink" Target="https://teleatherapy.com/" TargetMode="External"/><Relationship Id="rId4" Type="http://schemas.openxmlformats.org/officeDocument/2006/relationships/hyperlink" Target="https://www.youtube.com/watch?v=qkEhpFAVUVQ"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video" Target="https://www.youtube.com/embed/WFmBn70vR-8" TargetMode="External"/></Relationships>
</file>

<file path=ppt/slides/_rels/slide30.xml.rels><?xml version="1.0" encoding="UTF-8" standalone="yes"?>
<Relationships xmlns="http://schemas.openxmlformats.org/package/2006/relationships"><Relationship Id="rId8" Type="http://schemas.openxmlformats.org/officeDocument/2006/relationships/hyperlink" Target="https://www.youtube.com/watch?v=a0g7WyaQj4E" TargetMode="External"/><Relationship Id="rId3" Type="http://schemas.openxmlformats.org/officeDocument/2006/relationships/hyperlink" Target="https://habitica.com/static/home" TargetMode="External"/><Relationship Id="rId7" Type="http://schemas.openxmlformats.org/officeDocument/2006/relationships/hyperlink" Target="https://apps.apple.com/us/app/routinery-self-care-routine/id1450486923" TargetMode="External"/><Relationship Id="rId2" Type="http://schemas.openxmlformats.org/officeDocument/2006/relationships/hyperlink" Target="http://www.itsdoneapp.com/" TargetMode="External"/><Relationship Id="rId1" Type="http://schemas.openxmlformats.org/officeDocument/2006/relationships/slideLayout" Target="../slideLayouts/slideLayout2.xml"/><Relationship Id="rId6" Type="http://schemas.openxmlformats.org/officeDocument/2006/relationships/hyperlink" Target="https://www.any.do/" TargetMode="External"/><Relationship Id="rId5" Type="http://schemas.openxmlformats.org/officeDocument/2006/relationships/hyperlink" Target="https://todoist.com/" TargetMode="External"/><Relationship Id="rId10" Type="http://schemas.openxmlformats.org/officeDocument/2006/relationships/image" Target="../media/image57.png"/><Relationship Id="rId4" Type="http://schemas.openxmlformats.org/officeDocument/2006/relationships/hyperlink" Target="https://trello.com/?gclsrc=aw.ds&amp;&amp;aceid=&amp;adposition=&amp;adgroup=150132211131&amp;campaign=19250238414&amp;creative=641300630781&amp;device=c&amp;keyword=trello%20app&amp;matchtype=e&amp;network=g&amp;placement=&amp;ds_kids=p74526191237&amp;ds_e=GOOGLE&amp;ds_eid=700000001557344&amp;ds_e1=GOOGLE&amp;gad=1&amp;gclid=CjwKCAjwvdajBhBEEiwAeMh1U6z7Rvh0bDMAsUOsve-QtFOE8Uh8qX0tjiFgfWXjzpYGuVKJvmggVBoC-jMQAvD_BwE" TargetMode="External"/><Relationship Id="rId9" Type="http://schemas.openxmlformats.org/officeDocument/2006/relationships/hyperlink" Target="https://help.evernote.com/hc/en-us/articles/208314338-Add-a-note-reminder#:~:text=Open%20a%20note%20and%20click,reminder%20will%20automatically%20be%20saved."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www.inspiracionalcuadrado.es/smart-home-casas-inteligentes" TargetMode="External"/><Relationship Id="rId2" Type="http://schemas.openxmlformats.org/officeDocument/2006/relationships/image" Target="../media/image58.jpg"/><Relationship Id="rId1" Type="http://schemas.openxmlformats.org/officeDocument/2006/relationships/slideLayout" Target="../slideLayouts/slideLayout1.xml"/><Relationship Id="rId4" Type="http://schemas.openxmlformats.org/officeDocument/2006/relationships/hyperlink" Target="https://creativecommons.org/licenses/by-nc-sa/3.0/" TargetMode="External"/></Relationships>
</file>

<file path=ppt/slides/_rels/slide3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slideLayout" Target="../slideLayouts/slideLayout2.xml"/><Relationship Id="rId1" Type="http://schemas.openxmlformats.org/officeDocument/2006/relationships/video" Target="https://www.youtube.com/embed/C3TD41gDLw4?feature=oembed"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www.hausberater.de/haustechnik/smart-home/smart-home-loesungen-fuer-senioren-mit-ambient-assisted-living-aal/" TargetMode="External"/><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8" Type="http://schemas.openxmlformats.org/officeDocument/2006/relationships/hyperlink" Target="https://www.techradar.com/news/amazon-echo-2020-vs-apple-homepod-mini-vs-google-nest-audio-the-top-smart-speakers-compared" TargetMode="External"/><Relationship Id="rId3" Type="http://schemas.openxmlformats.org/officeDocument/2006/relationships/image" Target="../media/image66.jpeg"/><Relationship Id="rId7" Type="http://schemas.openxmlformats.org/officeDocument/2006/relationships/image" Target="../media/image70.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69.jpg"/><Relationship Id="rId5" Type="http://schemas.openxmlformats.org/officeDocument/2006/relationships/image" Target="../media/image68.jpeg"/><Relationship Id="rId4" Type="http://schemas.openxmlformats.org/officeDocument/2006/relationships/image" Target="../media/image67.jpeg"/></Relationships>
</file>

<file path=ppt/slides/_rels/slide3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39.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74.jpeg"/><Relationship Id="rId1" Type="http://schemas.openxmlformats.org/officeDocument/2006/relationships/slideLayout" Target="../slideLayouts/slideLayout2.xml"/><Relationship Id="rId5" Type="http://schemas.openxmlformats.org/officeDocument/2006/relationships/image" Target="../media/image77.jpeg"/><Relationship Id="rId4" Type="http://schemas.openxmlformats.org/officeDocument/2006/relationships/image" Target="../media/image76.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19.png"/></Relationships>
</file>

<file path=ppt/slides/_rels/slide4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80.png"/></Relationships>
</file>

<file path=ppt/slides/_rels/slide4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eg"/><Relationship Id="rId1" Type="http://schemas.openxmlformats.org/officeDocument/2006/relationships/slideLayout" Target="../slideLayouts/slideLayout14.xml"/><Relationship Id="rId4" Type="http://schemas.openxmlformats.org/officeDocument/2006/relationships/image" Target="../media/image85.png"/></Relationships>
</file>

<file path=ppt/slides/_rels/slide4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hyperlink" Target="https://forms.office.com/e/HpdVw14GXd"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6.xml"/><Relationship Id="rId1" Type="http://schemas.openxmlformats.org/officeDocument/2006/relationships/tags" Target="../tags/tag7.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lamiradadelreplicante.com/2015/05/05/mark-shuttleworth-anuncia-un-ubuntu-phone-con-capacidades-de-pc-para-2015/" TargetMode="External"/><Relationship Id="rId2" Type="http://schemas.openxmlformats.org/officeDocument/2006/relationships/image" Target="../media/image22.jpg"/><Relationship Id="rId1" Type="http://schemas.openxmlformats.org/officeDocument/2006/relationships/slideLayout" Target="../slideLayouts/slideLayout2.xml"/><Relationship Id="rId4" Type="http://schemas.openxmlformats.org/officeDocument/2006/relationships/hyperlink" Target="https://creativecommons.org/licenses/by-nc/3.0/" TargetMode="Externa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xml"/><Relationship Id="rId1" Type="http://schemas.openxmlformats.org/officeDocument/2006/relationships/tags" Target="../tags/tag8.xml"/><Relationship Id="rId4" Type="http://schemas.openxmlformats.org/officeDocument/2006/relationships/image" Target="../media/image23.jp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27.png"/><Relationship Id="rId2" Type="http://schemas.openxmlformats.org/officeDocument/2006/relationships/slideLayout" Target="../slideLayouts/slideLayout13.xml"/><Relationship Id="rId1" Type="http://schemas.openxmlformats.org/officeDocument/2006/relationships/tags" Target="../tags/tag9.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98784" y="1766419"/>
            <a:ext cx="11752026" cy="2387600"/>
          </a:xfrm>
        </p:spPr>
        <p:txBody>
          <a:bodyPr>
            <a:normAutofit fontScale="90000"/>
          </a:bodyPr>
          <a:lstStyle/>
          <a:p>
            <a:r>
              <a:rPr lang="en-IE" b="1" dirty="0">
                <a:solidFill>
                  <a:srgbClr val="FB7000"/>
                </a:solidFill>
              </a:rPr>
              <a:t>Parkinson’s Ireland</a:t>
            </a:r>
            <a:br>
              <a:rPr lang="en-IE" b="1" dirty="0">
                <a:solidFill>
                  <a:srgbClr val="FB7000"/>
                </a:solidFill>
              </a:rPr>
            </a:br>
            <a:r>
              <a:rPr lang="en-IE" b="1" dirty="0">
                <a:solidFill>
                  <a:srgbClr val="FB7000"/>
                </a:solidFill>
              </a:rPr>
              <a:t>  Assistive Technology Webinar</a:t>
            </a:r>
          </a:p>
        </p:txBody>
      </p:sp>
      <p:sp>
        <p:nvSpPr>
          <p:cNvPr id="5" name="Subtitle 4"/>
          <p:cNvSpPr>
            <a:spLocks noGrp="1"/>
          </p:cNvSpPr>
          <p:nvPr>
            <p:ph type="subTitle" idx="1"/>
          </p:nvPr>
        </p:nvSpPr>
        <p:spPr>
          <a:xfrm>
            <a:off x="1524000" y="4907756"/>
            <a:ext cx="9144000" cy="1655762"/>
          </a:xfrm>
        </p:spPr>
        <p:txBody>
          <a:bodyPr>
            <a:normAutofit lnSpcReduction="10000"/>
          </a:bodyPr>
          <a:lstStyle/>
          <a:p>
            <a:r>
              <a:rPr lang="en-IE" dirty="0"/>
              <a:t>Juliann Bergin – </a:t>
            </a:r>
            <a:r>
              <a:rPr lang="en-IE" dirty="0">
                <a:hlinkClick r:id="rId2"/>
              </a:rPr>
              <a:t>jbergin@enableireland.ie</a:t>
            </a:r>
            <a:r>
              <a:rPr lang="en-IE" dirty="0"/>
              <a:t> </a:t>
            </a:r>
          </a:p>
          <a:p>
            <a:r>
              <a:rPr lang="en-IE" dirty="0"/>
              <a:t>Mary Relihan – </a:t>
            </a:r>
            <a:r>
              <a:rPr lang="en-IE" dirty="0">
                <a:hlinkClick r:id="rId3"/>
              </a:rPr>
              <a:t>mrelihan@enableireland.ie</a:t>
            </a:r>
            <a:r>
              <a:rPr lang="en-IE" dirty="0"/>
              <a:t> </a:t>
            </a:r>
          </a:p>
          <a:p>
            <a:endParaRPr lang="en-IE" dirty="0"/>
          </a:p>
          <a:p>
            <a:r>
              <a:rPr lang="en-IE" dirty="0"/>
              <a:t>11</a:t>
            </a:r>
            <a:r>
              <a:rPr lang="en-IE" baseline="30000" dirty="0"/>
              <a:t>th</a:t>
            </a:r>
            <a:r>
              <a:rPr lang="en-IE" dirty="0"/>
              <a:t> September 2024</a:t>
            </a:r>
          </a:p>
        </p:txBody>
      </p:sp>
    </p:spTree>
    <p:extLst>
      <p:ext uri="{BB962C8B-B14F-4D97-AF65-F5344CB8AC3E}">
        <p14:creationId xmlns:p14="http://schemas.microsoft.com/office/powerpoint/2010/main" val="37056722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Placeholder 7" title="A laptop, iPad and iPhone on a table surface"/>
          <p:cNvPicPr>
            <a:picLocks noGrp="1" noChangeAspect="1"/>
          </p:cNvPicPr>
          <p:nvPr>
            <p:ph type="pic" idx="13"/>
          </p:nvPr>
        </p:nvPicPr>
        <p:blipFill>
          <a:blip r:embed="rId2" cstate="print">
            <a:extLst>
              <a:ext uri="{28A0092B-C50C-407E-A947-70E740481C1C}">
                <a14:useLocalDpi xmlns:a14="http://schemas.microsoft.com/office/drawing/2010/main" val="0"/>
              </a:ext>
            </a:extLst>
          </a:blip>
          <a:srcRect t="1630" b="13784"/>
          <a:stretch/>
        </p:blipFill>
        <p:spPr>
          <a:xfrm>
            <a:off x="20" y="10"/>
            <a:ext cx="12191980" cy="6857990"/>
          </a:xfrm>
          <a:prstGeom prst="rect">
            <a:avLst/>
          </a:prstGeom>
        </p:spPr>
      </p:pic>
      <p:sp>
        <p:nvSpPr>
          <p:cNvPr id="21" name="Rectangle 2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ctrTitle"/>
          </p:nvPr>
        </p:nvSpPr>
        <p:spPr>
          <a:xfrm>
            <a:off x="523875" y="5317240"/>
            <a:ext cx="11210925" cy="744836"/>
          </a:xfrm>
        </p:spPr>
        <p:txBody>
          <a:bodyPr vert="horz" lIns="91440" tIns="45720" rIns="91440" bIns="45720" rtlCol="0" anchor="ctr">
            <a:normAutofit/>
          </a:bodyPr>
          <a:lstStyle/>
          <a:p>
            <a:pPr algn="ctr"/>
            <a:r>
              <a:rPr lang="en-US">
                <a:solidFill>
                  <a:schemeClr val="tx1">
                    <a:lumMod val="85000"/>
                    <a:lumOff val="15000"/>
                  </a:schemeClr>
                </a:solidFill>
                <a:latin typeface="+mj-lt"/>
              </a:rPr>
              <a:t>Using Digital Devices</a:t>
            </a:r>
          </a:p>
        </p:txBody>
      </p:sp>
      <p:cxnSp>
        <p:nvCxnSpPr>
          <p:cNvPr id="22" name="Straight Connector 2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8472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7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a:t>Phones</a:t>
            </a:r>
          </a:p>
        </p:txBody>
      </p:sp>
      <p:sp>
        <p:nvSpPr>
          <p:cNvPr id="3" name="Content Placeholder 2"/>
          <p:cNvSpPr>
            <a:spLocks noGrp="1"/>
          </p:cNvSpPr>
          <p:nvPr>
            <p:ph sz="half" idx="1"/>
          </p:nvPr>
        </p:nvSpPr>
        <p:spPr>
          <a:xfrm>
            <a:off x="838200" y="1825625"/>
            <a:ext cx="2846696" cy="4351338"/>
          </a:xfrm>
        </p:spPr>
        <p:txBody>
          <a:bodyPr/>
          <a:lstStyle/>
          <a:p>
            <a:r>
              <a:rPr lang="en-IE" dirty="0"/>
              <a:t>Android</a:t>
            </a:r>
          </a:p>
          <a:p>
            <a:pPr lvl="1"/>
            <a:r>
              <a:rPr lang="en-IE" dirty="0">
                <a:hlinkClick r:id="rId2"/>
              </a:rPr>
              <a:t>Touch settings</a:t>
            </a:r>
            <a:endParaRPr lang="en-IE" dirty="0"/>
          </a:p>
          <a:p>
            <a:pPr lvl="1"/>
            <a:r>
              <a:rPr lang="en-IE" dirty="0">
                <a:hlinkClick r:id="rId3"/>
              </a:rPr>
              <a:t>Easy Mode – cleaner screen, larger icons, larger keyboard</a:t>
            </a:r>
            <a:endParaRPr lang="en-IE" dirty="0"/>
          </a:p>
          <a:p>
            <a:pPr lvl="1"/>
            <a:r>
              <a:rPr lang="en-IE" dirty="0"/>
              <a:t>Install “Big Launchers”</a:t>
            </a:r>
          </a:p>
          <a:p>
            <a:pPr lvl="1"/>
            <a:r>
              <a:rPr lang="en-IE" dirty="0">
                <a:hlinkClick r:id="rId4"/>
              </a:rPr>
              <a:t>Action Blocks</a:t>
            </a:r>
            <a:endParaRPr lang="en-IE" dirty="0"/>
          </a:p>
          <a:p>
            <a:pPr lvl="1"/>
            <a:endParaRPr lang="en-IE" dirty="0"/>
          </a:p>
        </p:txBody>
      </p:sp>
      <p:pic>
        <p:nvPicPr>
          <p:cNvPr id="6" name="Picture 5" title="Action Blocks on an Android phone, with large iocns for the functions &quot;call my daughter&quot;, &quot;Car to doctot&quot;, &quot;today's news&quot; and &quot;Room Warmer&quot;"/>
          <p:cNvPicPr>
            <a:picLocks noChangeAspect="1"/>
          </p:cNvPicPr>
          <p:nvPr/>
        </p:nvPicPr>
        <p:blipFill>
          <a:blip r:embed="rId5"/>
          <a:stretch>
            <a:fillRect/>
          </a:stretch>
        </p:blipFill>
        <p:spPr>
          <a:xfrm>
            <a:off x="3604821" y="1819204"/>
            <a:ext cx="2178880" cy="4357759"/>
          </a:xfrm>
          <a:prstGeom prst="rect">
            <a:avLst/>
          </a:prstGeom>
        </p:spPr>
      </p:pic>
      <p:sp>
        <p:nvSpPr>
          <p:cNvPr id="4" name="Content Placeholder 3"/>
          <p:cNvSpPr>
            <a:spLocks noGrp="1"/>
          </p:cNvSpPr>
          <p:nvPr>
            <p:ph sz="half" idx="2"/>
          </p:nvPr>
        </p:nvSpPr>
        <p:spPr>
          <a:xfrm>
            <a:off x="5776481" y="1825625"/>
            <a:ext cx="3416868" cy="4351338"/>
          </a:xfrm>
        </p:spPr>
        <p:txBody>
          <a:bodyPr vert="horz" lIns="91440" tIns="45720" rIns="91440" bIns="45720" rtlCol="0" anchor="t">
            <a:normAutofit/>
          </a:bodyPr>
          <a:lstStyle/>
          <a:p>
            <a:r>
              <a:rPr lang="en-IE">
                <a:latin typeface="Lucida Sans"/>
              </a:rPr>
              <a:t>iOS</a:t>
            </a:r>
          </a:p>
          <a:p>
            <a:pPr marL="457200" lvl="1" indent="0">
              <a:buNone/>
            </a:pPr>
            <a:endParaRPr lang="en-IE"/>
          </a:p>
          <a:p>
            <a:pPr lvl="1"/>
            <a:r>
              <a:rPr lang="en-IE">
                <a:latin typeface="Lucida Sans"/>
                <a:hlinkClick r:id="rId6"/>
              </a:rPr>
              <a:t>Assistive Access</a:t>
            </a:r>
            <a:r>
              <a:rPr lang="en-IE">
                <a:latin typeface="Lucida Sans"/>
              </a:rPr>
              <a:t> </a:t>
            </a:r>
            <a:endParaRPr lang="en-IE" dirty="0"/>
          </a:p>
          <a:p>
            <a:pPr lvl="1"/>
            <a:r>
              <a:rPr lang="en-IE">
                <a:latin typeface="Lucida Sans"/>
              </a:rPr>
              <a:t>Touch Accommodations</a:t>
            </a:r>
          </a:p>
          <a:p>
            <a:pPr lvl="1"/>
            <a:r>
              <a:rPr lang="en-IE">
                <a:latin typeface="Lucida Sans"/>
              </a:rPr>
              <a:t>Back Tap</a:t>
            </a:r>
          </a:p>
          <a:p>
            <a:pPr lvl="1"/>
            <a:r>
              <a:rPr lang="en-IE">
                <a:latin typeface="Lucida Sans"/>
              </a:rPr>
              <a:t>Zoom View</a:t>
            </a:r>
          </a:p>
        </p:txBody>
      </p:sp>
      <p:pic>
        <p:nvPicPr>
          <p:cNvPr id="7" name="Picture 6" descr="A screenshot of a phone, showing Zoom View&#10;&#10;">
            <a:extLst>
              <a:ext uri="{FF2B5EF4-FFF2-40B4-BE49-F238E27FC236}">
                <a16:creationId xmlns:a16="http://schemas.microsoft.com/office/drawing/2014/main" id="{BB5F8D86-2EBC-D88B-7C85-7C631686CDE3}"/>
              </a:ext>
            </a:extLst>
          </p:cNvPr>
          <p:cNvPicPr>
            <a:picLocks noChangeAspect="1"/>
          </p:cNvPicPr>
          <p:nvPr/>
        </p:nvPicPr>
        <p:blipFill>
          <a:blip r:embed="rId7"/>
          <a:srcRect t="-77" r="50320" b="329"/>
          <a:stretch/>
        </p:blipFill>
        <p:spPr>
          <a:xfrm>
            <a:off x="9121357" y="656724"/>
            <a:ext cx="2229563" cy="4347889"/>
          </a:xfrm>
          <a:prstGeom prst="rect">
            <a:avLst/>
          </a:prstGeom>
        </p:spPr>
      </p:pic>
      <p:pic>
        <p:nvPicPr>
          <p:cNvPr id="8" name="Picture 7" descr="A screenshot of a phone, showing zoom view in a list format rather than tiles">
            <a:extLst>
              <a:ext uri="{FF2B5EF4-FFF2-40B4-BE49-F238E27FC236}">
                <a16:creationId xmlns:a16="http://schemas.microsoft.com/office/drawing/2014/main" id="{29EEB08E-23FA-46C5-C633-294BB7CD08C2}"/>
              </a:ext>
            </a:extLst>
          </p:cNvPr>
          <p:cNvPicPr>
            <a:picLocks noChangeAspect="1"/>
          </p:cNvPicPr>
          <p:nvPr/>
        </p:nvPicPr>
        <p:blipFill>
          <a:blip r:embed="rId7"/>
          <a:srcRect l="51068" t="-73" r="-750" b="402"/>
          <a:stretch/>
        </p:blipFill>
        <p:spPr>
          <a:xfrm>
            <a:off x="9787485" y="2310320"/>
            <a:ext cx="2229685" cy="4344520"/>
          </a:xfrm>
          <a:prstGeom prst="rect">
            <a:avLst/>
          </a:prstGeom>
        </p:spPr>
      </p:pic>
    </p:spTree>
    <p:extLst>
      <p:ext uri="{BB962C8B-B14F-4D97-AF65-F5344CB8AC3E}">
        <p14:creationId xmlns:p14="http://schemas.microsoft.com/office/powerpoint/2010/main" val="3691589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36397" y="502020"/>
            <a:ext cx="5323715" cy="1642970"/>
          </a:xfrm>
        </p:spPr>
        <p:txBody>
          <a:bodyPr anchor="b">
            <a:normAutofit/>
          </a:bodyPr>
          <a:lstStyle/>
          <a:p>
            <a:r>
              <a:rPr lang="en-IE" sz="4000"/>
              <a:t>Larger button overlays - Android</a:t>
            </a:r>
          </a:p>
        </p:txBody>
      </p:sp>
      <p:sp>
        <p:nvSpPr>
          <p:cNvPr id="3" name="Content Placeholder 2"/>
          <p:cNvSpPr>
            <a:spLocks noGrp="1"/>
          </p:cNvSpPr>
          <p:nvPr>
            <p:ph idx="1"/>
          </p:nvPr>
        </p:nvSpPr>
        <p:spPr>
          <a:xfrm>
            <a:off x="1144923" y="2405894"/>
            <a:ext cx="5315189" cy="3535083"/>
          </a:xfrm>
        </p:spPr>
        <p:txBody>
          <a:bodyPr anchor="t">
            <a:normAutofit/>
          </a:bodyPr>
          <a:lstStyle/>
          <a:p>
            <a:r>
              <a:rPr lang="en-IE" sz="2000" dirty="0">
                <a:hlinkClick r:id="rId2"/>
              </a:rPr>
              <a:t>Big Launcher</a:t>
            </a:r>
            <a:endParaRPr lang="en-IE" sz="2000" dirty="0"/>
          </a:p>
          <a:p>
            <a:r>
              <a:rPr lang="en-IE" sz="2000" dirty="0">
                <a:hlinkClick r:id="rId3"/>
              </a:rPr>
              <a:t>Simple Launcher</a:t>
            </a:r>
            <a:endParaRPr lang="en-IE" sz="2000" dirty="0"/>
          </a:p>
          <a:p>
            <a:r>
              <a:rPr lang="en-IE" sz="2000" dirty="0">
                <a:hlinkClick r:id="rId4"/>
              </a:rPr>
              <a:t>Simple Mode</a:t>
            </a:r>
            <a:endParaRPr lang="en-IE" sz="2000" dirty="0"/>
          </a:p>
          <a:p>
            <a:r>
              <a:rPr lang="en-IE" sz="2000" dirty="0">
                <a:hlinkClick r:id="rId5"/>
              </a:rPr>
              <a:t>Senior Safety Phone</a:t>
            </a:r>
            <a:endParaRPr lang="en-IE" sz="2000" dirty="0"/>
          </a:p>
        </p:txBody>
      </p:sp>
      <p:sp>
        <p:nvSpPr>
          <p:cNvPr id="11" name="Rectangle 10">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title="Big Launcher screen capture"/>
          <p:cNvPicPr>
            <a:picLocks noChangeAspect="1"/>
          </p:cNvPicPr>
          <p:nvPr/>
        </p:nvPicPr>
        <p:blipFill>
          <a:blip r:embed="rId6"/>
          <a:stretch>
            <a:fillRect/>
          </a:stretch>
        </p:blipFill>
        <p:spPr>
          <a:xfrm>
            <a:off x="7608014" y="909081"/>
            <a:ext cx="3106435" cy="5071731"/>
          </a:xfrm>
          <a:prstGeom prst="rect">
            <a:avLst/>
          </a:prstGeom>
        </p:spPr>
      </p:pic>
    </p:spTree>
    <p:extLst>
      <p:ext uri="{BB962C8B-B14F-4D97-AF65-F5344CB8AC3E}">
        <p14:creationId xmlns:p14="http://schemas.microsoft.com/office/powerpoint/2010/main" val="10871058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F49B2-5511-8ED7-C2D8-BC4066AE9E90}"/>
              </a:ext>
            </a:extLst>
          </p:cNvPr>
          <p:cNvSpPr>
            <a:spLocks noGrp="1"/>
          </p:cNvSpPr>
          <p:nvPr>
            <p:ph type="title"/>
          </p:nvPr>
        </p:nvSpPr>
        <p:spPr/>
        <p:txBody>
          <a:bodyPr/>
          <a:lstStyle/>
          <a:p>
            <a:r>
              <a:rPr lang="en-IE" dirty="0"/>
              <a:t>Non “Smart Phones”</a:t>
            </a:r>
          </a:p>
        </p:txBody>
      </p:sp>
      <p:sp>
        <p:nvSpPr>
          <p:cNvPr id="3" name="Content Placeholder 2">
            <a:extLst>
              <a:ext uri="{FF2B5EF4-FFF2-40B4-BE49-F238E27FC236}">
                <a16:creationId xmlns:a16="http://schemas.microsoft.com/office/drawing/2014/main" id="{B00F8511-5B52-0E96-D5C3-C16386C44285}"/>
              </a:ext>
            </a:extLst>
          </p:cNvPr>
          <p:cNvSpPr>
            <a:spLocks noGrp="1"/>
          </p:cNvSpPr>
          <p:nvPr>
            <p:ph idx="1"/>
          </p:nvPr>
        </p:nvSpPr>
        <p:spPr/>
        <p:txBody>
          <a:bodyPr/>
          <a:lstStyle/>
          <a:p>
            <a:r>
              <a:rPr lang="en-IE" dirty="0" err="1"/>
              <a:t>KaiOS</a:t>
            </a:r>
            <a:endParaRPr lang="en-IE" dirty="0"/>
          </a:p>
          <a:p>
            <a:pPr lvl="1"/>
            <a:r>
              <a:rPr lang="en-IE" dirty="0"/>
              <a:t>E.g. Doro Phones</a:t>
            </a:r>
          </a:p>
          <a:p>
            <a:pPr lvl="1"/>
            <a:endParaRPr lang="en-IE" dirty="0"/>
          </a:p>
          <a:p>
            <a:pPr lvl="1"/>
            <a:endParaRPr lang="en-IE" dirty="0"/>
          </a:p>
          <a:p>
            <a:pPr lvl="1"/>
            <a:endParaRPr lang="en-IE" dirty="0"/>
          </a:p>
          <a:p>
            <a:pPr lvl="1"/>
            <a:endParaRPr lang="en-IE" dirty="0"/>
          </a:p>
          <a:p>
            <a:r>
              <a:rPr lang="en-IE" dirty="0"/>
              <a:t>Button Hybrid Phones</a:t>
            </a:r>
          </a:p>
          <a:p>
            <a:pPr lvl="1"/>
            <a:r>
              <a:rPr lang="en-IE" dirty="0"/>
              <a:t>E.g. Nokia 3310</a:t>
            </a:r>
          </a:p>
          <a:p>
            <a:endParaRPr lang="en-IE" dirty="0"/>
          </a:p>
        </p:txBody>
      </p:sp>
      <p:pic>
        <p:nvPicPr>
          <p:cNvPr id="2050" name="Picture 2" descr="Doro Phones at Low Prices - BuyItDirect.ie">
            <a:extLst>
              <a:ext uri="{FF2B5EF4-FFF2-40B4-BE49-F238E27FC236}">
                <a16:creationId xmlns:a16="http://schemas.microsoft.com/office/drawing/2014/main" id="{93F1385A-A6A8-AC34-18ED-01EC5ABFAC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7943" y="1531057"/>
            <a:ext cx="2924175" cy="29241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Doro Phone without a keypad, and 4 contacts showing">
            <a:extLst>
              <a:ext uri="{FF2B5EF4-FFF2-40B4-BE49-F238E27FC236}">
                <a16:creationId xmlns:a16="http://schemas.microsoft.com/office/drawing/2014/main" id="{AD2208A0-58CF-1DA8-AA89-BE88F6740E9B}"/>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582459" y="1531058"/>
            <a:ext cx="3005084" cy="3005084"/>
          </a:xfrm>
          <a:prstGeom prst="rect">
            <a:avLst/>
          </a:prstGeom>
        </p:spPr>
      </p:pic>
      <p:pic>
        <p:nvPicPr>
          <p:cNvPr id="7" name="Picture 6" descr="Nokia 3310 mobile phone">
            <a:extLst>
              <a:ext uri="{FF2B5EF4-FFF2-40B4-BE49-F238E27FC236}">
                <a16:creationId xmlns:a16="http://schemas.microsoft.com/office/drawing/2014/main" id="{B3811B6F-4B8C-0682-EE8A-6435153CF56E}"/>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6743308" y="4011847"/>
            <a:ext cx="1177962" cy="2689412"/>
          </a:xfrm>
          <a:prstGeom prst="rect">
            <a:avLst/>
          </a:prstGeom>
        </p:spPr>
      </p:pic>
    </p:spTree>
    <p:extLst>
      <p:ext uri="{BB962C8B-B14F-4D97-AF65-F5344CB8AC3E}">
        <p14:creationId xmlns:p14="http://schemas.microsoft.com/office/powerpoint/2010/main" val="18165887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electronic devices&#10;&#10;">
            <a:extLst>
              <a:ext uri="{FF2B5EF4-FFF2-40B4-BE49-F238E27FC236}">
                <a16:creationId xmlns:a16="http://schemas.microsoft.com/office/drawing/2014/main" id="{FC45D774-A56F-2AA2-0552-ACC1D4DD1B34}"/>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6221" b="-1"/>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5E1C10-B8A9-2B72-BD92-BF2B26601C84}"/>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dirty="0">
                <a:solidFill>
                  <a:schemeClr val="tx1">
                    <a:lumMod val="85000"/>
                    <a:lumOff val="15000"/>
                  </a:schemeClr>
                </a:solidFill>
                <a:latin typeface="+mj-lt"/>
              </a:rPr>
              <a:t>On your computer or tablet</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59324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IE" dirty="0"/>
              <a:t>Typing</a:t>
            </a:r>
          </a:p>
        </p:txBody>
      </p:sp>
      <p:sp>
        <p:nvSpPr>
          <p:cNvPr id="6" name="Content Placeholder 5"/>
          <p:cNvSpPr>
            <a:spLocks noGrp="1"/>
          </p:cNvSpPr>
          <p:nvPr>
            <p:ph sz="half" idx="1"/>
          </p:nvPr>
        </p:nvSpPr>
        <p:spPr/>
        <p:txBody>
          <a:bodyPr/>
          <a:lstStyle/>
          <a:p>
            <a:r>
              <a:rPr lang="en-IE" dirty="0"/>
              <a:t>Filter/Slow keys</a:t>
            </a:r>
          </a:p>
          <a:p>
            <a:pPr lvl="1"/>
            <a:r>
              <a:rPr lang="en-IE" dirty="0"/>
              <a:t>Ignore brief keystrokes </a:t>
            </a:r>
          </a:p>
          <a:p>
            <a:pPr lvl="1"/>
            <a:r>
              <a:rPr lang="en-IE" dirty="0"/>
              <a:t>Slow down repeat rates</a:t>
            </a:r>
          </a:p>
          <a:p>
            <a:endParaRPr lang="en-IE" dirty="0"/>
          </a:p>
          <a:p>
            <a:pPr lvl="1"/>
            <a:endParaRPr lang="en-IE" dirty="0"/>
          </a:p>
        </p:txBody>
      </p:sp>
      <p:pic>
        <p:nvPicPr>
          <p:cNvPr id="9" name="Picture 8" title="Screenshot of the Filter Keys options in Keyboard settings in Windows 10"/>
          <p:cNvPicPr>
            <a:picLocks noChangeAspect="1"/>
          </p:cNvPicPr>
          <p:nvPr/>
        </p:nvPicPr>
        <p:blipFill>
          <a:blip r:embed="rId3"/>
          <a:stretch>
            <a:fillRect/>
          </a:stretch>
        </p:blipFill>
        <p:spPr>
          <a:xfrm>
            <a:off x="1255594" y="3670558"/>
            <a:ext cx="3480818" cy="2506405"/>
          </a:xfrm>
          <a:prstGeom prst="rect">
            <a:avLst/>
          </a:prstGeom>
        </p:spPr>
      </p:pic>
      <p:sp>
        <p:nvSpPr>
          <p:cNvPr id="7" name="Content Placeholder 6"/>
          <p:cNvSpPr>
            <a:spLocks noGrp="1"/>
          </p:cNvSpPr>
          <p:nvPr>
            <p:ph sz="half" idx="2"/>
          </p:nvPr>
        </p:nvSpPr>
        <p:spPr/>
        <p:txBody>
          <a:bodyPr/>
          <a:lstStyle/>
          <a:p>
            <a:r>
              <a:rPr lang="en-IE" dirty="0"/>
              <a:t>Sticky Keys</a:t>
            </a:r>
          </a:p>
          <a:p>
            <a:pPr lvl="1"/>
            <a:r>
              <a:rPr lang="en-IE" dirty="0"/>
              <a:t>Sequential rather than concurrent key presses for shortcuts, capitals etc. </a:t>
            </a:r>
          </a:p>
          <a:p>
            <a:pPr lvl="1"/>
            <a:endParaRPr lang="en-IE" dirty="0"/>
          </a:p>
          <a:p>
            <a:pPr lvl="1"/>
            <a:endParaRPr lang="en-IE" dirty="0"/>
          </a:p>
        </p:txBody>
      </p:sp>
      <p:pic>
        <p:nvPicPr>
          <p:cNvPr id="10" name="Picture 9" title="Screenshot of the Sticky Keys options in Keyboard settings in Windows 10"/>
          <p:cNvPicPr>
            <a:picLocks noChangeAspect="1"/>
          </p:cNvPicPr>
          <p:nvPr/>
        </p:nvPicPr>
        <p:blipFill>
          <a:blip r:embed="rId4"/>
          <a:stretch>
            <a:fillRect/>
          </a:stretch>
        </p:blipFill>
        <p:spPr>
          <a:xfrm>
            <a:off x="6172200" y="3670558"/>
            <a:ext cx="4351967" cy="1999736"/>
          </a:xfrm>
          <a:prstGeom prst="rect">
            <a:avLst/>
          </a:prstGeom>
        </p:spPr>
      </p:pic>
    </p:spTree>
    <p:extLst>
      <p:ext uri="{BB962C8B-B14F-4D97-AF65-F5344CB8AC3E}">
        <p14:creationId xmlns:p14="http://schemas.microsoft.com/office/powerpoint/2010/main" val="28638154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0184" name="Rectangle 50183">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186" name="Rectangle 50185">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188" name="Rectangle 50187">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190" name="Rectangle 50189">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192" name="Rectangle 50191">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194" name="Oval 50193">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idx="4294967295"/>
          </p:nvPr>
        </p:nvSpPr>
        <p:spPr>
          <a:xfrm>
            <a:off x="826396" y="586855"/>
            <a:ext cx="4230100" cy="3387497"/>
          </a:xfrm>
        </p:spPr>
        <p:txBody>
          <a:bodyPr vert="horz" lIns="91440" tIns="45720" rIns="91440" bIns="45720" rtlCol="0" anchor="b">
            <a:normAutofit/>
          </a:bodyPr>
          <a:lstStyle/>
          <a:p>
            <a:pPr algn="r"/>
            <a:r>
              <a:rPr lang="en-US" sz="4000" b="1" kern="1200">
                <a:solidFill>
                  <a:srgbClr val="FFFFFF"/>
                </a:solidFill>
                <a:latin typeface="+mj-lt"/>
                <a:ea typeface="+mj-ea"/>
                <a:cs typeface="+mj-cs"/>
              </a:rPr>
              <a:t>Keyboard Shortcuts</a:t>
            </a:r>
          </a:p>
        </p:txBody>
      </p:sp>
      <p:sp>
        <p:nvSpPr>
          <p:cNvPr id="50179" name="Text Box 3"/>
          <p:cNvSpPr txBox="1">
            <a:spLocks noChangeArrowheads="1"/>
          </p:cNvSpPr>
          <p:nvPr/>
        </p:nvSpPr>
        <p:spPr bwMode="auto">
          <a:xfrm>
            <a:off x="6503158" y="649480"/>
            <a:ext cx="4862447" cy="5546047"/>
          </a:xfrm>
          <a:prstGeom prst="rect">
            <a:avLst/>
          </a:prstGeom>
        </p:spPr>
        <p:txBody>
          <a:bodyPr vert="horz" lIns="91440" tIns="45720" rIns="91440" bIns="45720" rtlCol="0" anchor="ctr">
            <a:normAutofit/>
          </a:bodyPr>
          <a:lstStyle/>
          <a:p>
            <a:pPr indent="-228600">
              <a:lnSpc>
                <a:spcPct val="90000"/>
              </a:lnSpc>
              <a:spcAft>
                <a:spcPts val="600"/>
              </a:spcAft>
              <a:buClr>
                <a:schemeClr val="folHlink"/>
              </a:buClr>
              <a:buSzPct val="140000"/>
              <a:buFont typeface="Arial" panose="020B0604020202020204" pitchFamily="34" charset="0"/>
              <a:buChar char="•"/>
              <a:tabLst>
                <a:tab pos="290513" algn="l"/>
              </a:tabLst>
            </a:pPr>
            <a:r>
              <a:rPr lang="en-US" altLang="en-US" sz="1700" dirty="0"/>
              <a:t>Use the keyboard when many use the Mouse</a:t>
            </a:r>
          </a:p>
          <a:p>
            <a:pPr lvl="2" indent="-228600">
              <a:lnSpc>
                <a:spcPct val="90000"/>
              </a:lnSpc>
              <a:spcAft>
                <a:spcPts val="600"/>
              </a:spcAft>
              <a:buClr>
                <a:schemeClr val="folHlink"/>
              </a:buClr>
              <a:buSzPct val="140000"/>
              <a:buFont typeface="Arial" panose="020B0604020202020204" pitchFamily="34" charset="0"/>
              <a:buChar char="•"/>
              <a:tabLst>
                <a:tab pos="290513" algn="l"/>
              </a:tabLst>
            </a:pPr>
            <a:r>
              <a:rPr lang="en-US" altLang="en-US" sz="1700" dirty="0"/>
              <a:t>For menus – remember the </a:t>
            </a:r>
            <a:r>
              <a:rPr lang="en-US" altLang="en-US" sz="1700" u="sng" dirty="0"/>
              <a:t>u</a:t>
            </a:r>
            <a:r>
              <a:rPr lang="en-US" altLang="en-US" sz="1700" dirty="0"/>
              <a:t>nderline rule</a:t>
            </a:r>
          </a:p>
          <a:p>
            <a:pPr lvl="2" indent="-228600">
              <a:lnSpc>
                <a:spcPct val="90000"/>
              </a:lnSpc>
              <a:spcAft>
                <a:spcPts val="600"/>
              </a:spcAft>
              <a:buClr>
                <a:schemeClr val="folHlink"/>
              </a:buClr>
              <a:buSzPct val="140000"/>
              <a:buFont typeface="Arial" panose="020B0604020202020204" pitchFamily="34" charset="0"/>
              <a:buChar char="•"/>
              <a:tabLst>
                <a:tab pos="290513" algn="l"/>
              </a:tabLst>
            </a:pPr>
            <a:r>
              <a:rPr lang="en-US" altLang="en-US" sz="1700" dirty="0"/>
              <a:t>For dialogue boxes – TAB, SPACE, ENTER</a:t>
            </a:r>
          </a:p>
          <a:p>
            <a:pPr lvl="2" indent="-228600">
              <a:lnSpc>
                <a:spcPct val="90000"/>
              </a:lnSpc>
              <a:spcAft>
                <a:spcPts val="600"/>
              </a:spcAft>
              <a:buClr>
                <a:schemeClr val="folHlink"/>
              </a:buClr>
              <a:buSzPct val="140000"/>
              <a:buFont typeface="Arial" panose="020B0604020202020204" pitchFamily="34" charset="0"/>
              <a:buChar char="•"/>
              <a:tabLst>
                <a:tab pos="290513" algn="l"/>
              </a:tabLst>
            </a:pPr>
            <a:r>
              <a:rPr lang="en-US" altLang="en-US" sz="1700" dirty="0"/>
              <a:t>For Buttons – ENTER, ESC, CURSORS</a:t>
            </a:r>
          </a:p>
          <a:p>
            <a:pPr lvl="2" indent="-228600">
              <a:lnSpc>
                <a:spcPct val="90000"/>
              </a:lnSpc>
              <a:spcAft>
                <a:spcPts val="600"/>
              </a:spcAft>
              <a:buClr>
                <a:schemeClr val="folHlink"/>
              </a:buClr>
              <a:buSzPct val="140000"/>
              <a:buFont typeface="Arial" panose="020B0604020202020204" pitchFamily="34" charset="0"/>
              <a:buChar char="•"/>
              <a:tabLst>
                <a:tab pos="290513" algn="l"/>
              </a:tabLst>
            </a:pPr>
            <a:r>
              <a:rPr lang="en-US" altLang="en-US" sz="1700" dirty="0"/>
              <a:t>For Features – Look in Menus, Use HELP</a:t>
            </a:r>
          </a:p>
          <a:p>
            <a:pPr>
              <a:lnSpc>
                <a:spcPct val="90000"/>
              </a:lnSpc>
              <a:spcAft>
                <a:spcPts val="600"/>
              </a:spcAft>
              <a:buClr>
                <a:schemeClr val="folHlink"/>
              </a:buClr>
              <a:buSzPct val="140000"/>
              <a:tabLst>
                <a:tab pos="290513" algn="l"/>
              </a:tabLst>
            </a:pPr>
            <a:endParaRPr lang="en-US" altLang="en-US" sz="1700" dirty="0"/>
          </a:p>
          <a:p>
            <a:pPr indent="-228600">
              <a:lnSpc>
                <a:spcPct val="90000"/>
              </a:lnSpc>
              <a:spcAft>
                <a:spcPts val="600"/>
              </a:spcAft>
              <a:buClr>
                <a:schemeClr val="folHlink"/>
              </a:buClr>
              <a:buSzPct val="140000"/>
              <a:buFont typeface="Arial" panose="020B0604020202020204" pitchFamily="34" charset="0"/>
              <a:buChar char="•"/>
              <a:tabLst>
                <a:tab pos="290513" algn="l"/>
              </a:tabLst>
            </a:pPr>
            <a:r>
              <a:rPr lang="en-US" altLang="en-US" sz="1700" dirty="0"/>
              <a:t>For Windows:	</a:t>
            </a:r>
          </a:p>
          <a:p>
            <a:pPr lvl="1" indent="-228600">
              <a:lnSpc>
                <a:spcPct val="90000"/>
              </a:lnSpc>
              <a:spcAft>
                <a:spcPts val="600"/>
              </a:spcAft>
              <a:buClr>
                <a:schemeClr val="folHlink"/>
              </a:buClr>
              <a:buSzPct val="140000"/>
              <a:buFont typeface="Arial" panose="020B0604020202020204" pitchFamily="34" charset="0"/>
              <a:buChar char="•"/>
              <a:tabLst>
                <a:tab pos="290513" algn="l"/>
              </a:tabLst>
            </a:pPr>
            <a:r>
              <a:rPr lang="en-US" altLang="en-US" sz="1700" dirty="0">
                <a:hlinkClick r:id="rId2"/>
              </a:rPr>
              <a:t>http://windows.microsoft.com/en-ie/windows/keyboard-shortcuts</a:t>
            </a:r>
            <a:r>
              <a:rPr lang="en-US" altLang="en-US" sz="1700" dirty="0"/>
              <a:t> </a:t>
            </a:r>
          </a:p>
          <a:p>
            <a:pPr indent="-228600">
              <a:lnSpc>
                <a:spcPct val="90000"/>
              </a:lnSpc>
              <a:spcAft>
                <a:spcPts val="600"/>
              </a:spcAft>
              <a:buClr>
                <a:schemeClr val="folHlink"/>
              </a:buClr>
              <a:buSzPct val="140000"/>
              <a:buFont typeface="Arial" panose="020B0604020202020204" pitchFamily="34" charset="0"/>
              <a:buChar char="•"/>
              <a:tabLst>
                <a:tab pos="290513" algn="l"/>
              </a:tabLst>
            </a:pPr>
            <a:r>
              <a:rPr lang="en-US" altLang="en-US" sz="1700" dirty="0"/>
              <a:t>For Apple:</a:t>
            </a:r>
          </a:p>
          <a:p>
            <a:pPr lvl="1" indent="-228600">
              <a:lnSpc>
                <a:spcPct val="90000"/>
              </a:lnSpc>
              <a:spcAft>
                <a:spcPts val="600"/>
              </a:spcAft>
              <a:buClr>
                <a:schemeClr val="folHlink"/>
              </a:buClr>
              <a:buSzPct val="140000"/>
              <a:buFont typeface="Arial" panose="020B0604020202020204" pitchFamily="34" charset="0"/>
              <a:buChar char="•"/>
              <a:tabLst>
                <a:tab pos="290513" algn="l"/>
              </a:tabLst>
            </a:pPr>
            <a:r>
              <a:rPr lang="en-US" altLang="en-US" sz="1700" dirty="0">
                <a:hlinkClick r:id="rId3"/>
              </a:rPr>
              <a:t>http://support.apple.com/kb/ht1343</a:t>
            </a:r>
            <a:endParaRPr lang="en-US" altLang="en-US" sz="1700" dirty="0"/>
          </a:p>
          <a:p>
            <a:pPr indent="-228600">
              <a:lnSpc>
                <a:spcPct val="90000"/>
              </a:lnSpc>
              <a:spcAft>
                <a:spcPts val="600"/>
              </a:spcAft>
              <a:buClr>
                <a:schemeClr val="folHlink"/>
              </a:buClr>
              <a:buSzPct val="140000"/>
              <a:buFont typeface="Arial" panose="020B0604020202020204" pitchFamily="34" charset="0"/>
              <a:buChar char="•"/>
              <a:tabLst>
                <a:tab pos="290513" algn="l"/>
              </a:tabLst>
            </a:pPr>
            <a:r>
              <a:rPr lang="en-US" altLang="en-US" sz="1700" dirty="0"/>
              <a:t>For Android:</a:t>
            </a:r>
          </a:p>
          <a:p>
            <a:pPr lvl="1" indent="-228600">
              <a:lnSpc>
                <a:spcPct val="90000"/>
              </a:lnSpc>
              <a:spcAft>
                <a:spcPts val="600"/>
              </a:spcAft>
              <a:buClr>
                <a:schemeClr val="folHlink"/>
              </a:buClr>
              <a:buSzPct val="140000"/>
              <a:buFont typeface="Arial" panose="020B0604020202020204" pitchFamily="34" charset="0"/>
              <a:buChar char="•"/>
              <a:tabLst>
                <a:tab pos="290513" algn="l"/>
              </a:tabLst>
            </a:pPr>
            <a:r>
              <a:rPr lang="en-US" altLang="en-US" sz="1700" dirty="0">
                <a:hlinkClick r:id="rId4"/>
              </a:rPr>
              <a:t>www.beginandroid.com/keyboard.shtml</a:t>
            </a:r>
            <a:r>
              <a:rPr lang="en-US" altLang="en-US" sz="1700" dirty="0"/>
              <a:t> </a:t>
            </a:r>
          </a:p>
          <a:p>
            <a:pPr indent="-228600">
              <a:lnSpc>
                <a:spcPct val="90000"/>
              </a:lnSpc>
              <a:spcAft>
                <a:spcPts val="600"/>
              </a:spcAft>
              <a:buClr>
                <a:schemeClr val="folHlink"/>
              </a:buClr>
              <a:buSzPct val="140000"/>
              <a:buFont typeface="Arial" panose="020B0604020202020204" pitchFamily="34" charset="0"/>
              <a:buChar char="•"/>
              <a:tabLst>
                <a:tab pos="290513" algn="l"/>
              </a:tabLst>
            </a:pPr>
            <a:r>
              <a:rPr lang="en-US" altLang="en-US" sz="1700" dirty="0"/>
              <a:t>For Linux</a:t>
            </a:r>
          </a:p>
          <a:p>
            <a:pPr lvl="1" indent="-228600">
              <a:lnSpc>
                <a:spcPct val="90000"/>
              </a:lnSpc>
              <a:spcAft>
                <a:spcPts val="600"/>
              </a:spcAft>
              <a:buClr>
                <a:schemeClr val="folHlink"/>
              </a:buClr>
              <a:buSzPct val="140000"/>
              <a:buFont typeface="Arial" panose="020B0604020202020204" pitchFamily="34" charset="0"/>
              <a:buChar char="•"/>
              <a:tabLst>
                <a:tab pos="290513" algn="l"/>
              </a:tabLst>
            </a:pPr>
            <a:r>
              <a:rPr lang="en-US" altLang="en-US" sz="1700" dirty="0">
                <a:hlinkClick r:id="rId5"/>
              </a:rPr>
              <a:t>http://community.linuxmint.com/tutorial/view/45</a:t>
            </a:r>
            <a:r>
              <a:rPr lang="en-US" altLang="en-US" sz="1700" dirty="0"/>
              <a:t> </a:t>
            </a:r>
          </a:p>
        </p:txBody>
      </p:sp>
    </p:spTree>
    <p:extLst>
      <p:ext uri="{BB962C8B-B14F-4D97-AF65-F5344CB8AC3E}">
        <p14:creationId xmlns:p14="http://schemas.microsoft.com/office/powerpoint/2010/main" val="1592551111"/>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title="Springboard Keyboar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9898" y="3172193"/>
            <a:ext cx="4675732" cy="35067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IE" dirty="0"/>
              <a:t>Hardware Options</a:t>
            </a:r>
          </a:p>
        </p:txBody>
      </p:sp>
      <p:sp>
        <p:nvSpPr>
          <p:cNvPr id="3" name="Content Placeholder 2"/>
          <p:cNvSpPr>
            <a:spLocks noGrp="1"/>
          </p:cNvSpPr>
          <p:nvPr>
            <p:ph sz="half" idx="1"/>
          </p:nvPr>
        </p:nvSpPr>
        <p:spPr/>
        <p:txBody>
          <a:bodyPr/>
          <a:lstStyle/>
          <a:p>
            <a:r>
              <a:rPr lang="en-IE" dirty="0"/>
              <a:t>Keyguards</a:t>
            </a:r>
          </a:p>
          <a:p>
            <a:pPr lvl="1"/>
            <a:r>
              <a:rPr lang="en-IE" dirty="0"/>
              <a:t>Metal or plastic grid that sits over keys</a:t>
            </a:r>
          </a:p>
          <a:p>
            <a:pPr lvl="1"/>
            <a:r>
              <a:rPr lang="en-IE" dirty="0"/>
              <a:t>Purchased with keyboard</a:t>
            </a:r>
          </a:p>
          <a:p>
            <a:pPr lvl="1"/>
            <a:r>
              <a:rPr lang="en-IE" dirty="0"/>
              <a:t>Standard, compact or large variation</a:t>
            </a:r>
          </a:p>
        </p:txBody>
      </p:sp>
      <p:pic>
        <p:nvPicPr>
          <p:cNvPr id="3076" name="Picture 4" title="Compact Keyboard Guard in Bla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3708107"/>
            <a:ext cx="4199857" cy="3149893"/>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p:cNvSpPr>
            <a:spLocks noGrp="1"/>
          </p:cNvSpPr>
          <p:nvPr>
            <p:ph sz="half" idx="2"/>
          </p:nvPr>
        </p:nvSpPr>
        <p:spPr/>
        <p:txBody>
          <a:bodyPr/>
          <a:lstStyle/>
          <a:p>
            <a:r>
              <a:rPr lang="en-IE" dirty="0"/>
              <a:t>Springboard keyboard</a:t>
            </a:r>
          </a:p>
          <a:p>
            <a:pPr lvl="1"/>
            <a:r>
              <a:rPr lang="en-IE" dirty="0"/>
              <a:t>Raised border around keys</a:t>
            </a:r>
          </a:p>
          <a:p>
            <a:pPr lvl="1"/>
            <a:r>
              <a:rPr lang="en-IE" dirty="0"/>
              <a:t>Backlit</a:t>
            </a:r>
          </a:p>
          <a:p>
            <a:pPr lvl="1"/>
            <a:r>
              <a:rPr lang="en-IE" dirty="0"/>
              <a:t>Antimicrobial surface</a:t>
            </a:r>
          </a:p>
          <a:p>
            <a:pPr lvl="1"/>
            <a:r>
              <a:rPr lang="en-IE" dirty="0"/>
              <a:t>Designed by a person with a tremor</a:t>
            </a:r>
          </a:p>
        </p:txBody>
      </p:sp>
    </p:spTree>
    <p:extLst>
      <p:ext uri="{BB962C8B-B14F-4D97-AF65-F5344CB8AC3E}">
        <p14:creationId xmlns:p14="http://schemas.microsoft.com/office/powerpoint/2010/main" val="1480076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IE" dirty="0"/>
              <a:t>Mouse Cursor Adjustments</a:t>
            </a:r>
          </a:p>
        </p:txBody>
      </p:sp>
      <p:sp>
        <p:nvSpPr>
          <p:cNvPr id="11" name="Content Placeholder 10"/>
          <p:cNvSpPr>
            <a:spLocks noGrp="1"/>
          </p:cNvSpPr>
          <p:nvPr>
            <p:ph sz="half" idx="1"/>
          </p:nvPr>
        </p:nvSpPr>
        <p:spPr/>
        <p:txBody>
          <a:bodyPr/>
          <a:lstStyle/>
          <a:p>
            <a:r>
              <a:rPr lang="en-IE" dirty="0"/>
              <a:t>Increasing size of cursor</a:t>
            </a:r>
          </a:p>
          <a:p>
            <a:endParaRPr lang="en-IE" dirty="0"/>
          </a:p>
        </p:txBody>
      </p:sp>
      <p:pic>
        <p:nvPicPr>
          <p:cNvPr id="2052" name="Picture 4" title="Screen shot of how to Change the Mouse Pointer Color and Size on Windows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3206" y="2544976"/>
            <a:ext cx="5121022" cy="3631987"/>
          </a:xfrm>
          <a:prstGeom prst="rect">
            <a:avLst/>
          </a:prstGeom>
          <a:noFill/>
          <a:extLst>
            <a:ext uri="{909E8E84-426E-40DD-AFC4-6F175D3DCCD1}">
              <a14:hiddenFill xmlns:a14="http://schemas.microsoft.com/office/drawing/2010/main">
                <a:solidFill>
                  <a:srgbClr val="FFFFFF"/>
                </a:solidFill>
              </a14:hiddenFill>
            </a:ext>
          </a:extLst>
        </p:spPr>
      </p:pic>
      <p:sp>
        <p:nvSpPr>
          <p:cNvPr id="12" name="Content Placeholder 11"/>
          <p:cNvSpPr>
            <a:spLocks noGrp="1"/>
          </p:cNvSpPr>
          <p:nvPr>
            <p:ph sz="half" idx="2"/>
          </p:nvPr>
        </p:nvSpPr>
        <p:spPr>
          <a:xfrm>
            <a:off x="5813946" y="1825625"/>
            <a:ext cx="6277969" cy="4351338"/>
          </a:xfrm>
        </p:spPr>
        <p:txBody>
          <a:bodyPr/>
          <a:lstStyle/>
          <a:p>
            <a:r>
              <a:rPr lang="en-IE" dirty="0"/>
              <a:t>Changing cursor speed &amp; buttons</a:t>
            </a:r>
          </a:p>
        </p:txBody>
      </p:sp>
      <p:pic>
        <p:nvPicPr>
          <p:cNvPr id="13" name="Picture 12" title="Screenshot of the mouse Properties within Windows 10 Settings, with the pointer speed highlighted"/>
          <p:cNvPicPr>
            <a:picLocks noChangeAspect="1"/>
          </p:cNvPicPr>
          <p:nvPr/>
        </p:nvPicPr>
        <p:blipFill>
          <a:blip r:embed="rId3"/>
          <a:stretch>
            <a:fillRect/>
          </a:stretch>
        </p:blipFill>
        <p:spPr>
          <a:xfrm>
            <a:off x="6672333" y="2440888"/>
            <a:ext cx="3924300" cy="4105275"/>
          </a:xfrm>
          <a:prstGeom prst="rect">
            <a:avLst/>
          </a:prstGeom>
        </p:spPr>
      </p:pic>
    </p:spTree>
    <p:extLst>
      <p:ext uri="{BB962C8B-B14F-4D97-AF65-F5344CB8AC3E}">
        <p14:creationId xmlns:p14="http://schemas.microsoft.com/office/powerpoint/2010/main" val="37933507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3E06CAD-0976-57D2-C3EB-2247D8AAF19D}"/>
              </a:ext>
            </a:extLst>
          </p:cNvPr>
          <p:cNvSpPr>
            <a:spLocks noGrp="1"/>
          </p:cNvSpPr>
          <p:nvPr>
            <p:ph type="title" idx="4294967295"/>
          </p:nvPr>
        </p:nvSpPr>
        <p:spPr>
          <a:xfrm>
            <a:off x="3046532" y="661482"/>
            <a:ext cx="7861569" cy="13716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lang="en-US" sz="3600" kern="1200" dirty="0" smtClean="0">
                <a:solidFill>
                  <a:srgbClr val="F05E24"/>
                </a:solidFill>
                <a:latin typeface="Lucida Sans" panose="020B0602030504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IE" sz="3600" b="0" i="0" u="none" strike="noStrike" kern="1200" cap="none" spc="0" normalizeH="0" baseline="0" noProof="0" dirty="0">
                <a:ln>
                  <a:noFill/>
                </a:ln>
                <a:solidFill>
                  <a:srgbClr val="F05E24"/>
                </a:solidFill>
                <a:effectLst/>
                <a:uLnTx/>
                <a:uFillTx/>
                <a:latin typeface="Lucida Sans" panose="020B0602030504020204" pitchFamily="34" charset="0"/>
                <a:ea typeface="+mj-ea"/>
                <a:cs typeface="+mj-cs"/>
              </a:rPr>
              <a:t>Alternative Types of Mice</a:t>
            </a:r>
          </a:p>
        </p:txBody>
      </p:sp>
      <p:sp>
        <p:nvSpPr>
          <p:cNvPr id="6" name="Content Placeholder 5">
            <a:extLst>
              <a:ext uri="{FF2B5EF4-FFF2-40B4-BE49-F238E27FC236}">
                <a16:creationId xmlns:a16="http://schemas.microsoft.com/office/drawing/2014/main" id="{FEEE9F2F-F125-BB0C-D54B-32035A74A1E5}"/>
              </a:ext>
            </a:extLst>
          </p:cNvPr>
          <p:cNvSpPr>
            <a:spLocks noGrp="1"/>
          </p:cNvSpPr>
          <p:nvPr/>
        </p:nvSpPr>
        <p:spPr>
          <a:xfrm>
            <a:off x="295144" y="2026908"/>
            <a:ext cx="3271558" cy="97926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ucida Sans" panose="020B06020305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Lucida Sans" panose="020B06020305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ucida Sans" panose="020B06020305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ucida Sans" panose="020B06020305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ucida Sans" panose="020B0602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a:t>Rollerball mice</a:t>
            </a:r>
          </a:p>
          <a:p>
            <a:endParaRPr lang="en-IE"/>
          </a:p>
        </p:txBody>
      </p:sp>
      <p:pic>
        <p:nvPicPr>
          <p:cNvPr id="8" name="Picture 12" descr="Kensington Optic orbital Mouse&#10;&#10;A black and grey computer mouse&#10;">
            <a:hlinkClick r:id="rId2"/>
            <a:extLst>
              <a:ext uri="{FF2B5EF4-FFF2-40B4-BE49-F238E27FC236}">
                <a16:creationId xmlns:a16="http://schemas.microsoft.com/office/drawing/2014/main" id="{982883D4-BFFF-AE91-AE98-947C20D144ED}"/>
              </a:ext>
            </a:extLst>
          </p:cNvPr>
          <p:cNvPicPr>
            <a:picLocks noChangeAspect="1" noChangeArrowheads="1"/>
          </p:cNvPicPr>
          <p:nvPr/>
        </p:nvPicPr>
        <p:blipFill>
          <a:blip r:embed="rId3"/>
          <a:srcRect/>
          <a:stretch>
            <a:fillRect/>
          </a:stretch>
        </p:blipFill>
        <p:spPr bwMode="auto">
          <a:xfrm>
            <a:off x="0" y="2522346"/>
            <a:ext cx="2146241" cy="1908475"/>
          </a:xfrm>
          <a:prstGeom prst="rect">
            <a:avLst/>
          </a:prstGeom>
          <a:noFill/>
          <a:ln w="9525">
            <a:noFill/>
            <a:miter lim="800000"/>
            <a:headEnd/>
            <a:tailEnd/>
          </a:ln>
        </p:spPr>
      </p:pic>
      <p:pic>
        <p:nvPicPr>
          <p:cNvPr id="10" name="Picture 9" descr="Kensington Expert Mouse&#10;&#10;">
            <a:extLst>
              <a:ext uri="{FF2B5EF4-FFF2-40B4-BE49-F238E27FC236}">
                <a16:creationId xmlns:a16="http://schemas.microsoft.com/office/drawing/2014/main" id="{1AAB7DBE-C567-3F32-0063-5C28C9A8F482}"/>
              </a:ext>
            </a:extLst>
          </p:cNvPr>
          <p:cNvPicPr>
            <a:picLocks noChangeAspect="1"/>
          </p:cNvPicPr>
          <p:nvPr/>
        </p:nvPicPr>
        <p:blipFill>
          <a:blip r:embed="rId4"/>
          <a:stretch>
            <a:fillRect/>
          </a:stretch>
        </p:blipFill>
        <p:spPr>
          <a:xfrm>
            <a:off x="2146390" y="2520940"/>
            <a:ext cx="2086285" cy="1928134"/>
          </a:xfrm>
          <a:prstGeom prst="rect">
            <a:avLst/>
          </a:prstGeom>
        </p:spPr>
      </p:pic>
      <p:pic>
        <p:nvPicPr>
          <p:cNvPr id="12" name="Picture 11" descr="Thumb trackball mouse&#10;&#10;">
            <a:hlinkClick r:id="rId5"/>
            <a:extLst>
              <a:ext uri="{FF2B5EF4-FFF2-40B4-BE49-F238E27FC236}">
                <a16:creationId xmlns:a16="http://schemas.microsoft.com/office/drawing/2014/main" id="{3CD9D282-64FA-3852-0644-BC614D40C6B5}"/>
              </a:ext>
            </a:extLst>
          </p:cNvPr>
          <p:cNvPicPr>
            <a:picLocks noChangeAspect="1" noChangeArrowheads="1"/>
          </p:cNvPicPr>
          <p:nvPr/>
        </p:nvPicPr>
        <p:blipFill>
          <a:blip r:embed="rId6"/>
          <a:srcRect/>
          <a:stretch>
            <a:fillRect/>
          </a:stretch>
        </p:blipFill>
        <p:spPr bwMode="auto">
          <a:xfrm>
            <a:off x="227726" y="4439478"/>
            <a:ext cx="1700212" cy="2089150"/>
          </a:xfrm>
          <a:prstGeom prst="rect">
            <a:avLst/>
          </a:prstGeom>
          <a:noFill/>
          <a:ln w="9525">
            <a:noFill/>
            <a:miter lim="800000"/>
            <a:headEnd/>
            <a:tailEnd/>
          </a:ln>
        </p:spPr>
      </p:pic>
      <p:pic>
        <p:nvPicPr>
          <p:cNvPr id="14" name="Picture 2" title="n-ABLER Pro Rollerball">
            <a:extLst>
              <a:ext uri="{FF2B5EF4-FFF2-40B4-BE49-F238E27FC236}">
                <a16:creationId xmlns:a16="http://schemas.microsoft.com/office/drawing/2014/main" id="{1C25C3C3-2BB8-529B-6433-A079D61B054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31333" y="4449073"/>
            <a:ext cx="2645434" cy="208471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BJoy Thumb Joystick Mouse&#10;&#10;">
            <a:extLst>
              <a:ext uri="{FF2B5EF4-FFF2-40B4-BE49-F238E27FC236}">
                <a16:creationId xmlns:a16="http://schemas.microsoft.com/office/drawing/2014/main" id="{E85EEC95-46D9-1D58-4F0A-7D5FBF9556EB}"/>
              </a:ext>
            </a:extLst>
          </p:cNvPr>
          <p:cNvPicPr>
            <a:picLocks noChangeAspect="1"/>
          </p:cNvPicPr>
          <p:nvPr/>
        </p:nvPicPr>
        <p:blipFill>
          <a:blip r:embed="rId8"/>
          <a:stretch>
            <a:fillRect/>
          </a:stretch>
        </p:blipFill>
        <p:spPr>
          <a:xfrm>
            <a:off x="5085374" y="2368401"/>
            <a:ext cx="2851965" cy="2075474"/>
          </a:xfrm>
          <a:prstGeom prst="rect">
            <a:avLst/>
          </a:prstGeom>
        </p:spPr>
      </p:pic>
      <p:pic>
        <p:nvPicPr>
          <p:cNvPr id="18" name="Picture 4" descr="n-ABLER Pro Joystick&#10;">
            <a:extLst>
              <a:ext uri="{FF2B5EF4-FFF2-40B4-BE49-F238E27FC236}">
                <a16:creationId xmlns:a16="http://schemas.microsoft.com/office/drawing/2014/main" id="{62D9112A-162D-4721-68CB-BFB449CA026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613" t="8075"/>
          <a:stretch/>
        </p:blipFill>
        <p:spPr bwMode="auto">
          <a:xfrm>
            <a:off x="5080108" y="4099901"/>
            <a:ext cx="3499591" cy="2427628"/>
          </a:xfrm>
          <a:prstGeom prst="rect">
            <a:avLst/>
          </a:prstGeom>
          <a:noFill/>
          <a:extLst>
            <a:ext uri="{909E8E84-426E-40DD-AFC4-6F175D3DCCD1}">
              <a14:hiddenFill xmlns:a14="http://schemas.microsoft.com/office/drawing/2010/main">
                <a:solidFill>
                  <a:srgbClr val="FFFFFF"/>
                </a:solidFill>
              </a14:hiddenFill>
            </a:ext>
          </a:extLst>
        </p:spPr>
      </p:pic>
      <p:sp>
        <p:nvSpPr>
          <p:cNvPr id="19" name="Content Placeholder 5">
            <a:extLst>
              <a:ext uri="{FF2B5EF4-FFF2-40B4-BE49-F238E27FC236}">
                <a16:creationId xmlns:a16="http://schemas.microsoft.com/office/drawing/2014/main" id="{D27022E6-9AFD-48EC-F26F-085DD95F21F8}"/>
              </a:ext>
            </a:extLst>
          </p:cNvPr>
          <p:cNvSpPr>
            <a:spLocks noGrp="1"/>
          </p:cNvSpPr>
          <p:nvPr/>
        </p:nvSpPr>
        <p:spPr>
          <a:xfrm>
            <a:off x="5082804" y="1883133"/>
            <a:ext cx="3271558" cy="97926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ucida Sans" panose="020B06020305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Lucida Sans" panose="020B06020305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ucida Sans" panose="020B06020305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ucida Sans" panose="020B06020305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ucida Sans" panose="020B0602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dirty="0">
                <a:latin typeface="Lucida Sans"/>
              </a:rPr>
              <a:t>Joystick</a:t>
            </a:r>
            <a:endParaRPr lang="en-IE" dirty="0"/>
          </a:p>
          <a:p>
            <a:endParaRPr lang="en-IE" dirty="0"/>
          </a:p>
        </p:txBody>
      </p:sp>
      <p:sp>
        <p:nvSpPr>
          <p:cNvPr id="20" name="Content Placeholder 5">
            <a:extLst>
              <a:ext uri="{FF2B5EF4-FFF2-40B4-BE49-F238E27FC236}">
                <a16:creationId xmlns:a16="http://schemas.microsoft.com/office/drawing/2014/main" id="{3408D4B4-ADEC-1B32-28AC-E7FE8F881328}"/>
              </a:ext>
            </a:extLst>
          </p:cNvPr>
          <p:cNvSpPr>
            <a:spLocks noGrp="1"/>
          </p:cNvSpPr>
          <p:nvPr/>
        </p:nvSpPr>
        <p:spPr>
          <a:xfrm>
            <a:off x="8792161" y="1883132"/>
            <a:ext cx="3271558" cy="97926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ucida Sans" panose="020B06020305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Lucida Sans" panose="020B06020305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ucida Sans" panose="020B06020305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ucida Sans" panose="020B06020305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ucida Sans" panose="020B0602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dirty="0">
                <a:latin typeface="Lucida Sans"/>
              </a:rPr>
              <a:t>Touchpad</a:t>
            </a:r>
            <a:endParaRPr lang="en-IE" dirty="0"/>
          </a:p>
          <a:p>
            <a:endParaRPr lang="en-IE" dirty="0"/>
          </a:p>
        </p:txBody>
      </p:sp>
      <p:pic>
        <p:nvPicPr>
          <p:cNvPr id="21" name="Picture 20" descr="Touchpad mouse">
            <a:extLst>
              <a:ext uri="{FF2B5EF4-FFF2-40B4-BE49-F238E27FC236}">
                <a16:creationId xmlns:a16="http://schemas.microsoft.com/office/drawing/2014/main" id="{6FFA5221-A827-7E34-4ABC-FB461C3B96EF}"/>
              </a:ext>
            </a:extLst>
          </p:cNvPr>
          <p:cNvPicPr>
            <a:picLocks noChangeAspect="1"/>
          </p:cNvPicPr>
          <p:nvPr/>
        </p:nvPicPr>
        <p:blipFill>
          <a:blip r:embed="rId10"/>
          <a:stretch>
            <a:fillRect/>
          </a:stretch>
        </p:blipFill>
        <p:spPr>
          <a:xfrm>
            <a:off x="8995824" y="2522328"/>
            <a:ext cx="2424202" cy="1755834"/>
          </a:xfrm>
          <a:prstGeom prst="rect">
            <a:avLst/>
          </a:prstGeom>
        </p:spPr>
      </p:pic>
    </p:spTree>
    <p:extLst>
      <p:ext uri="{BB962C8B-B14F-4D97-AF65-F5344CB8AC3E}">
        <p14:creationId xmlns:p14="http://schemas.microsoft.com/office/powerpoint/2010/main" val="741492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313"/>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p:cNvSpPr>
            <a:spLocks noGrp="1"/>
          </p:cNvSpPr>
          <p:nvPr>
            <p:ph type="title"/>
          </p:nvPr>
        </p:nvSpPr>
        <p:spPr>
          <a:xfrm>
            <a:off x="479394" y="1070800"/>
            <a:ext cx="3939688" cy="5583126"/>
          </a:xfrm>
        </p:spPr>
        <p:txBody>
          <a:bodyPr>
            <a:normAutofit/>
          </a:bodyPr>
          <a:lstStyle/>
          <a:p>
            <a:pPr algn="r"/>
            <a:r>
              <a:rPr lang="en-IE" sz="8000"/>
              <a:t>Agenda</a:t>
            </a:r>
          </a:p>
        </p:txBody>
      </p:sp>
      <p:cxnSp>
        <p:nvCxnSpPr>
          <p:cNvPr id="11" name="Straight Connector 10">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8053" y="1132114"/>
            <a:ext cx="0" cy="5717573"/>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A1F053AB-CF73-8E62-0634-7641BA93A6AE}"/>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2709631092"/>
              </p:ext>
            </p:extLst>
          </p:nvPr>
        </p:nvGraphicFramePr>
        <p:xfrm>
          <a:off x="5108535" y="1070800"/>
          <a:ext cx="6245265" cy="55893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480036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9D25F302-27C5-414F-97F8-6EA0A6C02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ight Triangle 28">
            <a:extLst>
              <a:ext uri="{FF2B5EF4-FFF2-40B4-BE49-F238E27FC236}">
                <a16:creationId xmlns:a16="http://schemas.microsoft.com/office/drawing/2014/main" id="{830A36F8-48C2-4842-A87B-8CE8DF4E7F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8F451A30-466B-4996-9BA5-CD6ABCC6D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a:xfrm>
            <a:off x="2869157" y="736268"/>
            <a:ext cx="6322473" cy="1597228"/>
          </a:xfrm>
        </p:spPr>
        <p:txBody>
          <a:bodyPr vert="horz" lIns="91440" tIns="45720" rIns="91440" bIns="45720" rtlCol="0">
            <a:normAutofit/>
          </a:bodyPr>
          <a:lstStyle/>
          <a:p>
            <a:r>
              <a:rPr lang="en-US" sz="5100" kern="1200" dirty="0">
                <a:latin typeface="+mj-lt"/>
                <a:ea typeface="+mj-ea"/>
                <a:cs typeface="+mj-cs"/>
                <a:hlinkClick r:id="rId3"/>
              </a:rPr>
              <a:t>SteadyMouse Software</a:t>
            </a:r>
            <a:br>
              <a:rPr lang="en-US" sz="5100" kern="1200" dirty="0">
                <a:latin typeface="+mj-lt"/>
                <a:ea typeface="+mj-ea"/>
                <a:cs typeface="+mj-cs"/>
              </a:rPr>
            </a:br>
            <a:endParaRPr lang="en-US" sz="5100" kern="1200" dirty="0">
              <a:latin typeface="+mj-lt"/>
              <a:ea typeface="+mj-ea"/>
              <a:cs typeface="+mj-cs"/>
            </a:endParaRPr>
          </a:p>
        </p:txBody>
      </p:sp>
      <p:pic>
        <p:nvPicPr>
          <p:cNvPr id="7" name="dNkLpzZfkJ8" title="Video of Staedymounse software, which dampens the movemnts of the cursor"/>
          <p:cNvPicPr>
            <a:picLocks noRot="1" noChangeAspect="1"/>
          </p:cNvPicPr>
          <p:nvPr>
            <a:videoFile r:link="rId1"/>
          </p:nvPr>
        </p:nvPicPr>
        <p:blipFill>
          <a:blip r:embed="rId4"/>
          <a:stretch>
            <a:fillRect/>
          </a:stretch>
        </p:blipFill>
        <p:spPr>
          <a:xfrm>
            <a:off x="2259750" y="1724297"/>
            <a:ext cx="7817663" cy="4397435"/>
          </a:xfrm>
          <a:prstGeom prst="rect">
            <a:avLst/>
          </a:prstGeom>
        </p:spPr>
      </p:pic>
    </p:spTree>
    <p:extLst>
      <p:ext uri="{BB962C8B-B14F-4D97-AF65-F5344CB8AC3E}">
        <p14:creationId xmlns:p14="http://schemas.microsoft.com/office/powerpoint/2010/main" val="37608868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9D25F302-27C5-414F-97F8-6EA0A6C02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ight Triangle 28">
            <a:extLst>
              <a:ext uri="{FF2B5EF4-FFF2-40B4-BE49-F238E27FC236}">
                <a16:creationId xmlns:a16="http://schemas.microsoft.com/office/drawing/2014/main" id="{830A36F8-48C2-4842-A87B-8CE8DF4E7F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8F451A30-466B-4996-9BA5-CD6ABCC6D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a:xfrm>
            <a:off x="1739691" y="559925"/>
            <a:ext cx="8938991" cy="1597228"/>
          </a:xfrm>
        </p:spPr>
        <p:txBody>
          <a:bodyPr vert="horz" lIns="91440" tIns="45720" rIns="91440" bIns="45720" rtlCol="0">
            <a:normAutofit/>
          </a:bodyPr>
          <a:lstStyle/>
          <a:p>
            <a:r>
              <a:rPr lang="en-US" sz="6000" kern="1200" dirty="0">
                <a:latin typeface="+mj-lt"/>
                <a:ea typeface="+mj-ea"/>
                <a:cs typeface="+mj-cs"/>
                <a:hlinkClick r:id="rId3"/>
              </a:rPr>
              <a:t>AMAneo BTI Mouse Adapter</a:t>
            </a:r>
            <a:endParaRPr lang="en-US" sz="6000" kern="1200" dirty="0">
              <a:latin typeface="+mj-lt"/>
              <a:ea typeface="+mj-ea"/>
              <a:cs typeface="+mj-cs"/>
            </a:endParaRPr>
          </a:p>
        </p:txBody>
      </p:sp>
      <p:pic>
        <p:nvPicPr>
          <p:cNvPr id="7" name="uSe00nTskdo" title="Video of the AMAneo BTI mouse adapter, which allows any mouse to be attched to a tablet device, and can dampen the effect of tremor on the cursor movements"/>
          <p:cNvPicPr>
            <a:picLocks noRot="1" noChangeAspect="1"/>
          </p:cNvPicPr>
          <p:nvPr>
            <a:videoFile r:link="rId1"/>
          </p:nvPr>
        </p:nvPicPr>
        <p:blipFill>
          <a:blip r:embed="rId4"/>
          <a:stretch>
            <a:fillRect/>
          </a:stretch>
        </p:blipFill>
        <p:spPr>
          <a:xfrm>
            <a:off x="2255471" y="1726170"/>
            <a:ext cx="7907432" cy="4447929"/>
          </a:xfrm>
          <a:prstGeom prst="rect">
            <a:avLst/>
          </a:prstGeom>
        </p:spPr>
      </p:pic>
    </p:spTree>
    <p:extLst>
      <p:ext uri="{BB962C8B-B14F-4D97-AF65-F5344CB8AC3E}">
        <p14:creationId xmlns:p14="http://schemas.microsoft.com/office/powerpoint/2010/main" val="1373851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Placeholder 2" title="Closeup of the lower part of a man's face, smiling, while adjusting a headset microphone"/>
          <p:cNvPicPr>
            <a:picLocks noGrp="1" noChangeAspect="1"/>
          </p:cNvPicPr>
          <p:nvPr>
            <p:ph type="pic" idx="13"/>
          </p:nvPr>
        </p:nvPicPr>
        <p:blipFill>
          <a:blip r:embed="rId2" cstate="print">
            <a:extLst>
              <a:ext uri="{28A0092B-C50C-407E-A947-70E740481C1C}">
                <a14:useLocalDpi xmlns:a14="http://schemas.microsoft.com/office/drawing/2010/main" val="0"/>
              </a:ext>
            </a:extLst>
          </a:blip>
          <a:srcRect t="8559" b="7171"/>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ctrTitle"/>
          </p:nvPr>
        </p:nvSpPr>
        <p:spPr>
          <a:xfrm>
            <a:off x="523875" y="5317240"/>
            <a:ext cx="11210925" cy="744836"/>
          </a:xfrm>
        </p:spPr>
        <p:txBody>
          <a:bodyPr vert="horz" lIns="91440" tIns="45720" rIns="91440" bIns="45720" rtlCol="0" anchor="ctr">
            <a:normAutofit/>
          </a:bodyPr>
          <a:lstStyle/>
          <a:p>
            <a:pPr algn="ctr"/>
            <a:r>
              <a:rPr lang="en-US">
                <a:solidFill>
                  <a:schemeClr val="tx1">
                    <a:lumMod val="85000"/>
                    <a:lumOff val="15000"/>
                  </a:schemeClr>
                </a:solidFill>
                <a:latin typeface="+mj-lt"/>
              </a:rPr>
              <a:t>Speech Recognition</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4015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7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86478" y="1683756"/>
            <a:ext cx="3115265" cy="2396359"/>
          </a:xfrm>
        </p:spPr>
        <p:txBody>
          <a:bodyPr anchor="b">
            <a:normAutofit/>
          </a:bodyPr>
          <a:lstStyle/>
          <a:p>
            <a:pPr algn="r"/>
            <a:r>
              <a:rPr lang="en-IE" sz="4000" dirty="0">
                <a:solidFill>
                  <a:srgbClr val="FFFFFF"/>
                </a:solidFill>
              </a:rPr>
              <a:t>Speech Recognition – What is it?</a:t>
            </a:r>
          </a:p>
        </p:txBody>
      </p:sp>
      <p:graphicFrame>
        <p:nvGraphicFramePr>
          <p:cNvPr id="5" name="Content Placeholder 2">
            <a:extLst>
              <a:ext uri="{FF2B5EF4-FFF2-40B4-BE49-F238E27FC236}">
                <a16:creationId xmlns:a16="http://schemas.microsoft.com/office/drawing/2014/main" id="{E2ED5D49-C7FB-C3C2-F500-BC8479F10A70}"/>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1978247888"/>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826426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DBC6133C-0615-4CE4-9132-37E609A9B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5064" y="525982"/>
            <a:ext cx="4282983" cy="1200361"/>
          </a:xfrm>
        </p:spPr>
        <p:txBody>
          <a:bodyPr anchor="b">
            <a:normAutofit/>
          </a:bodyPr>
          <a:lstStyle/>
          <a:p>
            <a:r>
              <a:rPr lang="en-IE" dirty="0"/>
              <a:t>Types of Voice Recognition</a:t>
            </a:r>
          </a:p>
        </p:txBody>
      </p:sp>
      <p:sp>
        <p:nvSpPr>
          <p:cNvPr id="20" name="Rectangle 19">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6533"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645066" y="2031101"/>
            <a:ext cx="4282984" cy="3511943"/>
          </a:xfrm>
        </p:spPr>
        <p:txBody>
          <a:bodyPr anchor="ctr">
            <a:normAutofit/>
          </a:bodyPr>
          <a:lstStyle/>
          <a:p>
            <a:r>
              <a:rPr lang="en-IE" sz="1800" b="1"/>
              <a:t>Voice/virtual assistants on Phones and Tablets</a:t>
            </a:r>
          </a:p>
          <a:p>
            <a:pPr lvl="1"/>
            <a:r>
              <a:rPr lang="en-IE" sz="1800" u="sng">
                <a:hlinkClick r:id="rId2"/>
              </a:rPr>
              <a:t>Siri (callscotland.org.uk)</a:t>
            </a:r>
            <a:endParaRPr lang="en-IE" sz="1800"/>
          </a:p>
          <a:p>
            <a:pPr lvl="1"/>
            <a:r>
              <a:rPr lang="en-IE" sz="1800" u="sng">
                <a:hlinkClick r:id="rId3"/>
              </a:rPr>
              <a:t>Android (callscotland.org.uk)</a:t>
            </a:r>
            <a:endParaRPr lang="en-IE" sz="1800"/>
          </a:p>
          <a:p>
            <a:r>
              <a:rPr lang="en-IE" sz="1800"/>
              <a:t>Voice assistants – stand alone:</a:t>
            </a:r>
          </a:p>
          <a:p>
            <a:pPr lvl="1"/>
            <a:r>
              <a:rPr lang="en-IE" sz="1800"/>
              <a:t>Alexa</a:t>
            </a:r>
          </a:p>
          <a:p>
            <a:pPr lvl="1"/>
            <a:r>
              <a:rPr lang="en-IE" sz="1800"/>
              <a:t>Google Home/Nest</a:t>
            </a:r>
          </a:p>
          <a:p>
            <a:pPr lvl="1"/>
            <a:r>
              <a:rPr lang="en-IE" sz="1800"/>
              <a:t>Apple HomePod</a:t>
            </a:r>
          </a:p>
        </p:txBody>
      </p:sp>
      <p:sp>
        <p:nvSpPr>
          <p:cNvPr id="22" name="Rectangle 21">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5843"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90492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6793"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pple Siri and Google assistant logos">
            <a:extLst>
              <a:ext uri="{FF2B5EF4-FFF2-40B4-BE49-F238E27FC236}">
                <a16:creationId xmlns:a16="http://schemas.microsoft.com/office/drawing/2014/main" id="{D46535D5-2C1A-DFB0-2C54-299A99EE68E4}"/>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5987738" y="1729685"/>
            <a:ext cx="5628018" cy="3165760"/>
          </a:xfrm>
          <a:prstGeom prst="rect">
            <a:avLst/>
          </a:prstGeom>
        </p:spPr>
      </p:pic>
      <p:sp>
        <p:nvSpPr>
          <p:cNvPr id="7" name="TextBox 6">
            <a:extLst>
              <a:ext uri="{FF2B5EF4-FFF2-40B4-BE49-F238E27FC236}">
                <a16:creationId xmlns:a16="http://schemas.microsoft.com/office/drawing/2014/main" id="{5053DD51-A453-112B-9207-CE620A8C8CCE}"/>
              </a:ext>
            </a:extLst>
          </p:cNvPr>
          <p:cNvSpPr txBox="1"/>
          <p:nvPr/>
        </p:nvSpPr>
        <p:spPr>
          <a:xfrm>
            <a:off x="9295890" y="4695390"/>
            <a:ext cx="2319866" cy="200055"/>
          </a:xfrm>
          <a:prstGeom prst="rect">
            <a:avLst/>
          </a:prstGeom>
          <a:solidFill>
            <a:srgbClr val="000000"/>
          </a:solidFill>
        </p:spPr>
        <p:txBody>
          <a:bodyPr wrap="none" rtlCol="0">
            <a:spAutoFit/>
          </a:bodyPr>
          <a:lstStyle/>
          <a:p>
            <a:pPr algn="r">
              <a:spcAft>
                <a:spcPts val="600"/>
              </a:spcAft>
            </a:pPr>
            <a:r>
              <a:rPr lang="en-IE" sz="700">
                <a:solidFill>
                  <a:srgbClr val="FFFFFF"/>
                </a:solidFill>
                <a:hlinkClick r:id="rId5" tooltip="https://thevirtualassist.net/siri-vs-google-assistant-differene-of-vdas/">
                  <a:extLst>
                    <a:ext uri="{A12FA001-AC4F-418D-AE19-62706E023703}">
                      <ahyp:hlinkClr xmlns:ahyp="http://schemas.microsoft.com/office/drawing/2018/hyperlinkcolor" val="tx"/>
                    </a:ext>
                  </a:extLst>
                </a:hlinkClick>
              </a:rPr>
              <a:t>This Photo</a:t>
            </a:r>
            <a:r>
              <a:rPr lang="en-IE" sz="700">
                <a:solidFill>
                  <a:srgbClr val="FFFFFF"/>
                </a:solidFill>
              </a:rPr>
              <a:t> by Unknown Author is licensed under </a:t>
            </a:r>
            <a:r>
              <a:rPr lang="en-IE" sz="700">
                <a:solidFill>
                  <a:srgbClr val="FFFFFF"/>
                </a:solidFill>
                <a:hlinkClick r:id="rId6" tooltip="https://creativecommons.org/licenses/by-nc/3.0/">
                  <a:extLst>
                    <a:ext uri="{A12FA001-AC4F-418D-AE19-62706E023703}">
                      <ahyp:hlinkClr xmlns:ahyp="http://schemas.microsoft.com/office/drawing/2018/hyperlinkcolor" val="tx"/>
                    </a:ext>
                  </a:extLst>
                </a:hlinkClick>
              </a:rPr>
              <a:t>CC BY-NC</a:t>
            </a:r>
            <a:endParaRPr lang="en-IE" sz="700">
              <a:solidFill>
                <a:srgbClr val="FFFFFF"/>
              </a:solidFill>
            </a:endParaRPr>
          </a:p>
        </p:txBody>
      </p:sp>
    </p:spTree>
    <p:extLst>
      <p:ext uri="{BB962C8B-B14F-4D97-AF65-F5344CB8AC3E}">
        <p14:creationId xmlns:p14="http://schemas.microsoft.com/office/powerpoint/2010/main" val="9790393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89560" y="856180"/>
            <a:ext cx="4560584" cy="1128068"/>
          </a:xfrm>
        </p:spPr>
        <p:txBody>
          <a:bodyPr anchor="ctr">
            <a:normAutofit/>
          </a:bodyPr>
          <a:lstStyle/>
          <a:p>
            <a:r>
              <a:rPr lang="en-IE" sz="3400"/>
              <a:t>Computer-Based Speech Recognition</a:t>
            </a:r>
          </a:p>
        </p:txBody>
      </p:sp>
      <p:grpSp>
        <p:nvGrpSpPr>
          <p:cNvPr id="16" name="Group 15">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2" name="Rectangle 11">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90719" y="2330505"/>
            <a:ext cx="4559425" cy="3979585"/>
          </a:xfrm>
        </p:spPr>
        <p:txBody>
          <a:bodyPr anchor="ctr">
            <a:normAutofit/>
          </a:bodyPr>
          <a:lstStyle/>
          <a:p>
            <a:r>
              <a:rPr lang="en-IE" dirty="0"/>
              <a:t>Computer based</a:t>
            </a:r>
          </a:p>
          <a:p>
            <a:pPr lvl="1"/>
            <a:r>
              <a:rPr lang="en-IE" sz="2800" dirty="0">
                <a:hlinkClick r:id="rId2"/>
              </a:rPr>
              <a:t>Google Voice Typing</a:t>
            </a:r>
            <a:endParaRPr lang="en-IE" sz="2800" dirty="0"/>
          </a:p>
          <a:p>
            <a:pPr lvl="1"/>
            <a:r>
              <a:rPr lang="en-IE" sz="2800" dirty="0">
                <a:hlinkClick r:id="rId3"/>
              </a:rPr>
              <a:t>Dictate in office 365</a:t>
            </a:r>
            <a:endParaRPr lang="en-IE" sz="2800" dirty="0"/>
          </a:p>
          <a:p>
            <a:pPr lvl="1"/>
            <a:r>
              <a:rPr lang="en-IE" sz="2800" dirty="0">
                <a:hlinkClick r:id="rId4"/>
              </a:rPr>
              <a:t>Dragon Naturally Speaking</a:t>
            </a:r>
            <a:endParaRPr lang="en-IE" sz="2800" dirty="0"/>
          </a:p>
          <a:p>
            <a:pPr lvl="2"/>
            <a:r>
              <a:rPr lang="en-IE" sz="2800" dirty="0">
                <a:hlinkClick r:id="rId5"/>
              </a:rPr>
              <a:t>Dragon Anywhere</a:t>
            </a:r>
            <a:endParaRPr lang="en-IE" sz="2800" dirty="0"/>
          </a:p>
          <a:p>
            <a:endParaRPr lang="en-IE" sz="2000" dirty="0"/>
          </a:p>
        </p:txBody>
      </p:sp>
      <p:sp>
        <p:nvSpPr>
          <p:cNvPr id="17" name="Rectangle 16">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title="Man sitting at a computer, using a headset microphone"/>
          <p:cNvPicPr>
            <a:picLocks noChangeAspect="1"/>
          </p:cNvPicPr>
          <p:nvPr/>
        </p:nvPicPr>
        <p:blipFill>
          <a:blip r:embed="rId6"/>
          <a:srcRect l="9368" r="371" b="3"/>
          <a:stretch/>
        </p:blipFill>
        <p:spPr>
          <a:xfrm>
            <a:off x="5977788" y="799352"/>
            <a:ext cx="5425410" cy="5259296"/>
          </a:xfrm>
          <a:prstGeom prst="rect">
            <a:avLst/>
          </a:prstGeom>
        </p:spPr>
      </p:pic>
    </p:spTree>
    <p:extLst>
      <p:ext uri="{BB962C8B-B14F-4D97-AF65-F5344CB8AC3E}">
        <p14:creationId xmlns:p14="http://schemas.microsoft.com/office/powerpoint/2010/main" val="10278765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a:t>Voice  - Amplification</a:t>
            </a:r>
          </a:p>
        </p:txBody>
      </p:sp>
      <p:sp>
        <p:nvSpPr>
          <p:cNvPr id="3" name="Content Placeholder 2"/>
          <p:cNvSpPr>
            <a:spLocks noGrp="1"/>
          </p:cNvSpPr>
          <p:nvPr>
            <p:ph sz="half" idx="1"/>
          </p:nvPr>
        </p:nvSpPr>
        <p:spPr/>
        <p:txBody>
          <a:bodyPr/>
          <a:lstStyle/>
          <a:p>
            <a:r>
              <a:rPr lang="en-IE" dirty="0"/>
              <a:t>Voice amplifier</a:t>
            </a:r>
          </a:p>
          <a:p>
            <a:pPr lvl="1"/>
            <a:r>
              <a:rPr lang="en-IE" dirty="0"/>
              <a:t>Standalone</a:t>
            </a:r>
          </a:p>
          <a:p>
            <a:pPr lvl="1"/>
            <a:r>
              <a:rPr lang="en-IE" dirty="0"/>
              <a:t>Purpose made</a:t>
            </a:r>
          </a:p>
          <a:p>
            <a:pPr lvl="1"/>
            <a:r>
              <a:rPr lang="en-IE" dirty="0"/>
              <a:t>Different price points</a:t>
            </a:r>
          </a:p>
          <a:p>
            <a:pPr lvl="1"/>
            <a:endParaRPr lang="en-IE" dirty="0"/>
          </a:p>
        </p:txBody>
      </p:sp>
      <p:pic>
        <p:nvPicPr>
          <p:cNvPr id="4098" name="Picture 2" title="Shisu voice apmlifi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6327" y="3886128"/>
            <a:ext cx="1866900" cy="1866901"/>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p:cNvSpPr>
            <a:spLocks noGrp="1"/>
          </p:cNvSpPr>
          <p:nvPr>
            <p:ph sz="half" idx="2"/>
          </p:nvPr>
        </p:nvSpPr>
        <p:spPr>
          <a:xfrm>
            <a:off x="6019800" y="1825625"/>
            <a:ext cx="5334000" cy="4351338"/>
          </a:xfrm>
        </p:spPr>
        <p:txBody>
          <a:bodyPr/>
          <a:lstStyle/>
          <a:p>
            <a:r>
              <a:rPr lang="en-IE" dirty="0"/>
              <a:t>Amplification apps</a:t>
            </a:r>
          </a:p>
          <a:p>
            <a:pPr lvl="1"/>
            <a:r>
              <a:rPr lang="en-IE" dirty="0">
                <a:hlinkClick r:id="rId3"/>
              </a:rPr>
              <a:t>Loud and Clear </a:t>
            </a:r>
            <a:r>
              <a:rPr lang="en-IE" dirty="0"/>
              <a:t>(iOS and Android) – exercises to work on regulating volume</a:t>
            </a:r>
          </a:p>
          <a:p>
            <a:pPr lvl="1"/>
            <a:endParaRPr lang="en-IE" dirty="0"/>
          </a:p>
          <a:p>
            <a:pPr lvl="1"/>
            <a:endParaRPr lang="en-IE" dirty="0"/>
          </a:p>
          <a:p>
            <a:pPr lvl="1"/>
            <a:endParaRPr lang="en-IE" dirty="0"/>
          </a:p>
          <a:p>
            <a:pPr lvl="1"/>
            <a:r>
              <a:rPr lang="en-IE" dirty="0"/>
              <a:t>Multiple amplifier apps, that use your phone as a microphone with a Bluetooth speaker e.g.</a:t>
            </a:r>
          </a:p>
          <a:p>
            <a:pPr lvl="2"/>
            <a:r>
              <a:rPr lang="en-GB" dirty="0">
                <a:hlinkClick r:id="rId4"/>
              </a:rPr>
              <a:t>Megaphone: Voice Amplifier </a:t>
            </a:r>
            <a:endParaRPr lang="en-GB" dirty="0"/>
          </a:p>
          <a:p>
            <a:pPr lvl="2"/>
            <a:r>
              <a:rPr lang="en-IE" dirty="0">
                <a:hlinkClick r:id="rId5"/>
              </a:rPr>
              <a:t>Microphone Amplifier</a:t>
            </a:r>
            <a:endParaRPr lang="en-IE" dirty="0"/>
          </a:p>
        </p:txBody>
      </p:sp>
      <p:pic>
        <p:nvPicPr>
          <p:cNvPr id="4100" name="Picture 4" title="Loud and Clear App 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52160" y="3333702"/>
            <a:ext cx="3406490" cy="8976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79803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37" name="Rectangle 5136">
            <a:extLst>
              <a:ext uri="{FF2B5EF4-FFF2-40B4-BE49-F238E27FC236}">
                <a16:creationId xmlns:a16="http://schemas.microsoft.com/office/drawing/2014/main" id="{B0B8DCBA-FEED-46EF-A140-35B904015B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39" name="Group 5138">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062849"/>
            <a:ext cx="731521" cy="673460"/>
            <a:chOff x="3940602" y="308034"/>
            <a:chExt cx="2116791" cy="3428999"/>
          </a:xfrm>
          <a:solidFill>
            <a:schemeClr val="accent4"/>
          </a:solidFill>
        </p:grpSpPr>
        <p:sp>
          <p:nvSpPr>
            <p:cNvPr id="5134" name="Rectangle 5133">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5" name="Rectangle 5134">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6" name="Rectangle 5135">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138" name="Rectangle 5137">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656150"/>
            <a:ext cx="5590787" cy="14315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43631" y="873940"/>
            <a:ext cx="4928291" cy="1035781"/>
          </a:xfrm>
        </p:spPr>
        <p:txBody>
          <a:bodyPr anchor="ctr">
            <a:normAutofit/>
          </a:bodyPr>
          <a:lstStyle/>
          <a:p>
            <a:r>
              <a:rPr lang="en-IE" sz="3300"/>
              <a:t>Voice Rate and Monitoring</a:t>
            </a:r>
          </a:p>
        </p:txBody>
      </p:sp>
      <p:sp>
        <p:nvSpPr>
          <p:cNvPr id="5" name="Content Placeholder 4"/>
          <p:cNvSpPr>
            <a:spLocks noGrp="1"/>
          </p:cNvSpPr>
          <p:nvPr>
            <p:ph idx="1"/>
          </p:nvPr>
        </p:nvSpPr>
        <p:spPr>
          <a:xfrm>
            <a:off x="1045029" y="2524721"/>
            <a:ext cx="4991629" cy="3677123"/>
          </a:xfrm>
        </p:spPr>
        <p:txBody>
          <a:bodyPr anchor="ctr">
            <a:normAutofit/>
          </a:bodyPr>
          <a:lstStyle/>
          <a:p>
            <a:r>
              <a:rPr lang="en-GB" sz="1800">
                <a:hlinkClick r:id="rId2"/>
              </a:rPr>
              <a:t>Conversation Paceboard </a:t>
            </a:r>
            <a:r>
              <a:rPr lang="en-GB" sz="1800"/>
              <a:t>iOS</a:t>
            </a:r>
          </a:p>
          <a:p>
            <a:r>
              <a:rPr lang="en-GB" sz="1800">
                <a:hlinkClick r:id="rId3"/>
              </a:rPr>
              <a:t>Speech Pacesetter</a:t>
            </a:r>
            <a:r>
              <a:rPr lang="en-GB" sz="1800"/>
              <a:t> iOS</a:t>
            </a:r>
          </a:p>
          <a:p>
            <a:r>
              <a:rPr lang="en-GB" sz="1800">
                <a:hlinkClick r:id="rId4"/>
              </a:rPr>
              <a:t>Speaker Coach in MS Teams</a:t>
            </a:r>
            <a:endParaRPr lang="en-GB" sz="1800"/>
          </a:p>
          <a:p>
            <a:r>
              <a:rPr lang="en-GB" sz="1800">
                <a:hlinkClick r:id="rId5"/>
              </a:rPr>
              <a:t>Teleatherapy</a:t>
            </a:r>
            <a:endParaRPr lang="en-GB" sz="1800"/>
          </a:p>
          <a:p>
            <a:r>
              <a:rPr lang="en-GB" sz="1800">
                <a:hlinkClick r:id="rId6"/>
              </a:rPr>
              <a:t>DAF Pro </a:t>
            </a:r>
            <a:r>
              <a:rPr lang="en-GB" sz="1800"/>
              <a:t>iOS, Android</a:t>
            </a:r>
            <a:endParaRPr lang="en-IE" sz="1800"/>
          </a:p>
        </p:txBody>
      </p:sp>
      <p:pic>
        <p:nvPicPr>
          <p:cNvPr id="5126" name="Picture 6" title="screenshot of the DAF Pro app, showing 4 sliders to adjust settings"/>
          <p:cNvPicPr>
            <a:picLocks noChangeAspect="1" noChangeArrowheads="1"/>
          </p:cNvPicPr>
          <p:nvPr/>
        </p:nvPicPr>
        <p:blipFill>
          <a:blip r:embed="rId7">
            <a:extLst>
              <a:ext uri="{28A0092B-C50C-407E-A947-70E740481C1C}">
                <a14:useLocalDpi xmlns:a14="http://schemas.microsoft.com/office/drawing/2010/main" val="0"/>
              </a:ext>
            </a:extLst>
          </a:blip>
          <a:srcRect b="8111"/>
          <a:stretch/>
        </p:blipFill>
        <p:spPr bwMode="auto">
          <a:xfrm>
            <a:off x="6788383" y="613147"/>
            <a:ext cx="4565417" cy="5593443"/>
          </a:xfrm>
          <a:prstGeom prst="rect">
            <a:avLst/>
          </a:prstGeom>
          <a:noFill/>
          <a:extLst>
            <a:ext uri="{909E8E84-426E-40DD-AFC4-6F175D3DCCD1}">
              <a14:hiddenFill xmlns:a14="http://schemas.microsoft.com/office/drawing/2010/main">
                <a:solidFill>
                  <a:srgbClr val="FFFFFF"/>
                </a:solidFill>
              </a14:hiddenFill>
            </a:ext>
          </a:extLst>
        </p:spPr>
      </p:pic>
      <p:cxnSp>
        <p:nvCxnSpPr>
          <p:cNvPr id="5140" name="Straight Connector 5139">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92240"/>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73961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198" name="Picture 6" title="A leptop with the screen covered in multicoloured post-it notes"/>
          <p:cNvPicPr>
            <a:picLocks noGrp="1" noChangeAspect="1" noChangeArrowheads="1"/>
          </p:cNvPicPr>
          <p:nvPr>
            <p:ph type="pic" idx="13"/>
          </p:nvPr>
        </p:nvPicPr>
        <p:blipFill>
          <a:blip r:embed="rId3">
            <a:extLst>
              <a:ext uri="{28A0092B-C50C-407E-A947-70E740481C1C}">
                <a14:useLocalDpi xmlns:a14="http://schemas.microsoft.com/office/drawing/2010/main" val="0"/>
              </a:ext>
            </a:extLst>
          </a:blip>
          <a:srcRect b="9274"/>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8203" name="Rectangle 8202">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ctrTitle"/>
          </p:nvPr>
        </p:nvSpPr>
        <p:spPr>
          <a:xfrm>
            <a:off x="523875" y="5317240"/>
            <a:ext cx="11210925" cy="744836"/>
          </a:xfrm>
        </p:spPr>
        <p:txBody>
          <a:bodyPr vert="horz" lIns="91440" tIns="45720" rIns="91440" bIns="45720" rtlCol="0" anchor="ctr">
            <a:normAutofit/>
          </a:bodyPr>
          <a:lstStyle/>
          <a:p>
            <a:pPr algn="ctr"/>
            <a:r>
              <a:rPr lang="en-US" dirty="0">
                <a:solidFill>
                  <a:schemeClr val="tx1">
                    <a:lumMod val="85000"/>
                    <a:lumOff val="15000"/>
                  </a:schemeClr>
                </a:solidFill>
                <a:latin typeface="+mj-lt"/>
              </a:rPr>
              <a:t>Reminders and </a:t>
            </a:r>
            <a:r>
              <a:rPr lang="en-US" dirty="0" err="1">
                <a:solidFill>
                  <a:schemeClr val="tx1">
                    <a:lumMod val="85000"/>
                    <a:lumOff val="15000"/>
                  </a:schemeClr>
                </a:solidFill>
                <a:latin typeface="+mj-lt"/>
              </a:rPr>
              <a:t>Organisation</a:t>
            </a:r>
            <a:endParaRPr lang="en-US" dirty="0">
              <a:solidFill>
                <a:schemeClr val="tx1">
                  <a:lumMod val="85000"/>
                  <a:lumOff val="15000"/>
                </a:schemeClr>
              </a:solidFill>
              <a:latin typeface="+mj-lt"/>
            </a:endParaRPr>
          </a:p>
        </p:txBody>
      </p:sp>
      <p:cxnSp>
        <p:nvCxnSpPr>
          <p:cNvPr id="8205" name="Straight Connector 8204">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8207" name="Straight Connector 8206">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585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4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89560" y="856180"/>
            <a:ext cx="4560584" cy="1128068"/>
          </a:xfrm>
        </p:spPr>
        <p:txBody>
          <a:bodyPr anchor="ctr">
            <a:normAutofit/>
          </a:bodyPr>
          <a:lstStyle/>
          <a:p>
            <a:r>
              <a:rPr lang="en-IE" sz="3700"/>
              <a:t>Reminders: Options</a:t>
            </a:r>
          </a:p>
        </p:txBody>
      </p:sp>
      <p:grpSp>
        <p:nvGrpSpPr>
          <p:cNvPr id="11" name="Group 10">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2" name="Rectangle 11">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90719" y="2330505"/>
            <a:ext cx="4559425" cy="3979585"/>
          </a:xfrm>
        </p:spPr>
        <p:txBody>
          <a:bodyPr anchor="ctr">
            <a:normAutofit/>
          </a:bodyPr>
          <a:lstStyle/>
          <a:p>
            <a:r>
              <a:rPr lang="en-IE" sz="2000"/>
              <a:t>Use phone alarms/calendars	</a:t>
            </a:r>
          </a:p>
          <a:p>
            <a:pPr lvl="1"/>
            <a:r>
              <a:rPr lang="en-IE" sz="2000"/>
              <a:t>Can insert using Voice Assistant</a:t>
            </a:r>
          </a:p>
          <a:p>
            <a:pPr lvl="1"/>
            <a:r>
              <a:rPr lang="en-IE" sz="2000"/>
              <a:t>Name alarms</a:t>
            </a:r>
          </a:p>
          <a:p>
            <a:r>
              <a:rPr lang="en-IE" sz="2000"/>
              <a:t>Use inbuilt note apps – Notes, Google Keep</a:t>
            </a:r>
          </a:p>
          <a:p>
            <a:r>
              <a:rPr lang="en-IE" sz="2000"/>
              <a:t>Download apps i.e. GoodNotes </a:t>
            </a:r>
          </a:p>
          <a:p>
            <a:endParaRPr lang="en-IE" sz="2000"/>
          </a:p>
          <a:p>
            <a:endParaRPr lang="en-IE" sz="2000"/>
          </a:p>
        </p:txBody>
      </p:sp>
      <p:sp>
        <p:nvSpPr>
          <p:cNvPr id="17" name="Rectangle 16">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title="Screenshot of the GoodNotes app, showing numerous notebooks on the left, and a lined page on the right with ahndwriting and a photograph"/>
          <p:cNvPicPr>
            <a:picLocks noChangeAspect="1"/>
          </p:cNvPicPr>
          <p:nvPr/>
        </p:nvPicPr>
        <p:blipFill>
          <a:blip r:embed="rId2"/>
          <a:srcRect l="2557" r="21363" b="-1"/>
          <a:stretch/>
        </p:blipFill>
        <p:spPr>
          <a:xfrm>
            <a:off x="5977788" y="799352"/>
            <a:ext cx="5425410" cy="5259296"/>
          </a:xfrm>
          <a:prstGeom prst="rect">
            <a:avLst/>
          </a:prstGeom>
        </p:spPr>
      </p:pic>
    </p:spTree>
    <p:extLst>
      <p:ext uri="{BB962C8B-B14F-4D97-AF65-F5344CB8AC3E}">
        <p14:creationId xmlns:p14="http://schemas.microsoft.com/office/powerpoint/2010/main" val="13943245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8550B-23F9-647E-F82D-F5ABF00A5286}"/>
              </a:ext>
            </a:extLst>
          </p:cNvPr>
          <p:cNvSpPr>
            <a:spLocks noGrp="1"/>
          </p:cNvSpPr>
          <p:nvPr>
            <p:ph type="title"/>
          </p:nvPr>
        </p:nvSpPr>
        <p:spPr>
          <a:xfrm>
            <a:off x="2364699" y="434600"/>
            <a:ext cx="7861569" cy="1371600"/>
          </a:xfrm>
        </p:spPr>
        <p:txBody>
          <a:bodyPr>
            <a:normAutofit/>
          </a:bodyPr>
          <a:lstStyle/>
          <a:p>
            <a:r>
              <a:rPr lang="en-IE" dirty="0"/>
              <a:t>What does AT mean to AT users?</a:t>
            </a:r>
          </a:p>
        </p:txBody>
      </p:sp>
      <p:pic>
        <p:nvPicPr>
          <p:cNvPr id="5" name="WFmBn70vR-8" descr="Video of adult AT users demonstrating their assistive technology and their opinions of it"/>
          <p:cNvPicPr>
            <a:picLocks noGrp="1" noRot="1" noChangeAspect="1"/>
          </p:cNvPicPr>
          <p:nvPr>
            <p:ph idx="1"/>
            <a:videoFile r:link="rId1"/>
          </p:nvPr>
        </p:nvPicPr>
        <p:blipFill>
          <a:blip r:embed="rId3"/>
          <a:stretch>
            <a:fillRect/>
          </a:stretch>
        </p:blipFill>
        <p:spPr>
          <a:xfrm>
            <a:off x="1529093" y="1661057"/>
            <a:ext cx="8690237" cy="4888259"/>
          </a:xfrm>
          <a:prstGeom prst="rect">
            <a:avLst/>
          </a:prstGeom>
        </p:spPr>
      </p:pic>
    </p:spTree>
    <p:extLst>
      <p:ext uri="{BB962C8B-B14F-4D97-AF65-F5344CB8AC3E}">
        <p14:creationId xmlns:p14="http://schemas.microsoft.com/office/powerpoint/2010/main" val="16415980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BC6133C-0615-4CE4-9132-37E609A9B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5064" y="525982"/>
            <a:ext cx="4282983" cy="1200361"/>
          </a:xfrm>
        </p:spPr>
        <p:txBody>
          <a:bodyPr anchor="b">
            <a:normAutofit/>
          </a:bodyPr>
          <a:lstStyle/>
          <a:p>
            <a:r>
              <a:rPr lang="en-IE" dirty="0"/>
              <a:t>Checklists/Notes</a:t>
            </a:r>
          </a:p>
        </p:txBody>
      </p:sp>
      <p:sp>
        <p:nvSpPr>
          <p:cNvPr id="11" name="Rectangle 10">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6533"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645066" y="2031101"/>
            <a:ext cx="4282984" cy="3511943"/>
          </a:xfrm>
        </p:spPr>
        <p:txBody>
          <a:bodyPr anchor="ctr">
            <a:normAutofit/>
          </a:bodyPr>
          <a:lstStyle/>
          <a:p>
            <a:endParaRPr lang="en-IE" sz="1800"/>
          </a:p>
          <a:p>
            <a:r>
              <a:rPr lang="en-IE" sz="1800">
                <a:hlinkClick r:id="rId2"/>
              </a:rPr>
              <a:t>Its Done </a:t>
            </a:r>
            <a:endParaRPr lang="en-IE" sz="1800"/>
          </a:p>
          <a:p>
            <a:r>
              <a:rPr lang="en-IE" sz="1800">
                <a:hlinkClick r:id="rId3"/>
              </a:rPr>
              <a:t>Habitica</a:t>
            </a:r>
            <a:endParaRPr lang="en-IE" sz="1800"/>
          </a:p>
          <a:p>
            <a:r>
              <a:rPr lang="en-IE" sz="1800">
                <a:hlinkClick r:id="rId4"/>
              </a:rPr>
              <a:t>Trello</a:t>
            </a:r>
            <a:endParaRPr lang="en-IE" sz="1800"/>
          </a:p>
          <a:p>
            <a:r>
              <a:rPr lang="en-IE" sz="1800">
                <a:hlinkClick r:id="rId5"/>
              </a:rPr>
              <a:t>ToDoist</a:t>
            </a:r>
            <a:endParaRPr lang="en-IE" sz="1800"/>
          </a:p>
          <a:p>
            <a:r>
              <a:rPr lang="en-IE" sz="1800">
                <a:hlinkClick r:id="rId6"/>
              </a:rPr>
              <a:t>Any.Do</a:t>
            </a:r>
            <a:endParaRPr lang="en-IE" sz="1800"/>
          </a:p>
          <a:p>
            <a:r>
              <a:rPr lang="en-IE" sz="1800">
                <a:hlinkClick r:id="rId7"/>
              </a:rPr>
              <a:t>Routinery</a:t>
            </a:r>
            <a:endParaRPr lang="en-IE" sz="1800"/>
          </a:p>
          <a:p>
            <a:endParaRPr lang="en-IE" sz="1800"/>
          </a:p>
          <a:p>
            <a:r>
              <a:rPr lang="en-IE" sz="1800">
                <a:hlinkClick r:id="rId8"/>
              </a:rPr>
              <a:t>OneNote</a:t>
            </a:r>
            <a:r>
              <a:rPr lang="en-IE" sz="1800"/>
              <a:t>/</a:t>
            </a:r>
            <a:r>
              <a:rPr lang="en-IE" sz="1800">
                <a:hlinkClick r:id="rId9"/>
              </a:rPr>
              <a:t>EverNote</a:t>
            </a:r>
            <a:endParaRPr lang="en-IE" sz="1800"/>
          </a:p>
          <a:p>
            <a:endParaRPr lang="en-IE" sz="1800"/>
          </a:p>
        </p:txBody>
      </p:sp>
      <p:sp>
        <p:nvSpPr>
          <p:cNvPr id="13" name="Rectangle 12">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5843"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90492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6793"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title="Habitica app, showing four columns named Habits, Dailies, To Dos and Rewards. Cartoon creatures are found at the top of the page. "/>
          <p:cNvPicPr>
            <a:picLocks noChangeAspect="1"/>
          </p:cNvPicPr>
          <p:nvPr/>
        </p:nvPicPr>
        <p:blipFill>
          <a:blip r:embed="rId10"/>
          <a:stretch>
            <a:fillRect/>
          </a:stretch>
        </p:blipFill>
        <p:spPr>
          <a:xfrm>
            <a:off x="5987738" y="1785966"/>
            <a:ext cx="5628018" cy="3053198"/>
          </a:xfrm>
          <a:prstGeom prst="rect">
            <a:avLst/>
          </a:prstGeom>
        </p:spPr>
      </p:pic>
    </p:spTree>
    <p:extLst>
      <p:ext uri="{BB962C8B-B14F-4D97-AF65-F5344CB8AC3E}">
        <p14:creationId xmlns:p14="http://schemas.microsoft.com/office/powerpoint/2010/main" val="11943929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hand holding a phone with icons on it, in front of a room with TV, lights, doors etc, with markings to indicate these can be controlled by the phone.">
            <a:extLst>
              <a:ext uri="{FF2B5EF4-FFF2-40B4-BE49-F238E27FC236}">
                <a16:creationId xmlns:a16="http://schemas.microsoft.com/office/drawing/2014/main" id="{F8FC1BA7-DE93-1B2F-D66B-33BC3F244C59}"/>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2004" b="1123"/>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523875" y="5317240"/>
            <a:ext cx="11210925" cy="744836"/>
          </a:xfrm>
        </p:spPr>
        <p:txBody>
          <a:bodyPr vert="horz" lIns="91440" tIns="45720" rIns="91440" bIns="45720" rtlCol="0" anchor="ctr">
            <a:normAutofit/>
          </a:bodyPr>
          <a:lstStyle/>
          <a:p>
            <a:r>
              <a:rPr lang="en-US" sz="3600" dirty="0">
                <a:solidFill>
                  <a:schemeClr val="tx1">
                    <a:lumMod val="85000"/>
                    <a:lumOff val="15000"/>
                  </a:schemeClr>
                </a:solidFill>
                <a:latin typeface="+mj-lt"/>
              </a:rPr>
              <a:t>SmartHome Technologies</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4CF2C606-CC94-2E63-3CDB-6DE333E4DB36}"/>
              </a:ext>
            </a:extLst>
          </p:cNvPr>
          <p:cNvSpPr txBox="1"/>
          <p:nvPr/>
        </p:nvSpPr>
        <p:spPr>
          <a:xfrm>
            <a:off x="9751909" y="6657945"/>
            <a:ext cx="2440091" cy="200055"/>
          </a:xfrm>
          <a:prstGeom prst="rect">
            <a:avLst/>
          </a:prstGeom>
          <a:solidFill>
            <a:srgbClr val="000000"/>
          </a:solidFill>
        </p:spPr>
        <p:txBody>
          <a:bodyPr wrap="none" rtlCol="0">
            <a:spAutoFit/>
          </a:bodyPr>
          <a:lstStyle/>
          <a:p>
            <a:pPr algn="r">
              <a:spcAft>
                <a:spcPts val="600"/>
              </a:spcAft>
            </a:pPr>
            <a:r>
              <a:rPr lang="en-IE" sz="700">
                <a:solidFill>
                  <a:srgbClr val="FFFFFF"/>
                </a:solidFill>
                <a:hlinkClick r:id="rId3" tooltip="https://www.inspiracionalcuadrado.es/smart-home-casas-inteligentes">
                  <a:extLst>
                    <a:ext uri="{A12FA001-AC4F-418D-AE19-62706E023703}">
                      <ahyp:hlinkClr xmlns:ahyp="http://schemas.microsoft.com/office/drawing/2018/hyperlinkcolor" val="tx"/>
                    </a:ext>
                  </a:extLst>
                </a:hlinkClick>
              </a:rPr>
              <a:t>This Photo</a:t>
            </a:r>
            <a:r>
              <a:rPr lang="en-IE" sz="700">
                <a:solidFill>
                  <a:srgbClr val="FFFFFF"/>
                </a:solidFill>
              </a:rPr>
              <a:t> by Unknown Author is licensed under </a:t>
            </a:r>
            <a:r>
              <a:rPr lang="en-IE" sz="700">
                <a:solidFill>
                  <a:srgbClr val="FFFFFF"/>
                </a:solidFill>
                <a:hlinkClick r:id="rId4" tooltip="https://creativecommons.org/licenses/by-nc-sa/3.0/">
                  <a:extLst>
                    <a:ext uri="{A12FA001-AC4F-418D-AE19-62706E023703}">
                      <ahyp:hlinkClr xmlns:ahyp="http://schemas.microsoft.com/office/drawing/2018/hyperlinkcolor" val="tx"/>
                    </a:ext>
                  </a:extLst>
                </a:hlinkClick>
              </a:rPr>
              <a:t>CC BY-SA-NC</a:t>
            </a:r>
            <a:endParaRPr lang="en-IE" sz="700">
              <a:solidFill>
                <a:srgbClr val="FFFFFF"/>
              </a:solidFill>
            </a:endParaRPr>
          </a:p>
        </p:txBody>
      </p:sp>
    </p:spTree>
    <p:extLst>
      <p:ext uri="{BB962C8B-B14F-4D97-AF65-F5344CB8AC3E}">
        <p14:creationId xmlns:p14="http://schemas.microsoft.com/office/powerpoint/2010/main" val="2524481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13810" y="2960716"/>
            <a:ext cx="4036334" cy="2387600"/>
          </a:xfrm>
        </p:spPr>
        <p:txBody>
          <a:bodyPr vert="horz" lIns="91440" tIns="45720" rIns="91440" bIns="45720" rtlCol="0" anchor="t">
            <a:normAutofit/>
          </a:bodyPr>
          <a:lstStyle/>
          <a:p>
            <a:r>
              <a:rPr lang="en-US" sz="5400" kern="1200">
                <a:solidFill>
                  <a:schemeClr val="tx1"/>
                </a:solidFill>
                <a:latin typeface="+mj-lt"/>
                <a:ea typeface="+mj-ea"/>
                <a:cs typeface="+mj-cs"/>
              </a:rPr>
              <a:t>Smart homes – What can you control?</a:t>
            </a:r>
          </a:p>
        </p:txBody>
      </p:sp>
      <p:grpSp>
        <p:nvGrpSpPr>
          <p:cNvPr id="11" name="Group 10">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84992"/>
            <a:ext cx="731521" cy="673460"/>
            <a:chOff x="3940602" y="308034"/>
            <a:chExt cx="2116791" cy="3428999"/>
          </a:xfrm>
          <a:solidFill>
            <a:schemeClr val="accent4"/>
          </a:solidFill>
        </p:grpSpPr>
        <p:sp>
          <p:nvSpPr>
            <p:cNvPr id="12" name="Rectangle 11">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title="Decorative image"/>
          <p:cNvPicPr>
            <a:picLocks noGrp="1" noChangeAspect="1"/>
          </p:cNvPicPr>
          <p:nvPr>
            <p:ph idx="1"/>
          </p:nvPr>
        </p:nvPicPr>
        <p:blipFill>
          <a:blip r:embed="rId2"/>
          <a:stretch>
            <a:fillRect/>
          </a:stretch>
        </p:blipFill>
        <p:spPr>
          <a:xfrm>
            <a:off x="5922492" y="894583"/>
            <a:ext cx="5536001" cy="5010080"/>
          </a:xfrm>
          <a:prstGeom prst="rect">
            <a:avLst/>
          </a:prstGeom>
        </p:spPr>
      </p:pic>
    </p:spTree>
    <p:extLst>
      <p:ext uri="{BB962C8B-B14F-4D97-AF65-F5344CB8AC3E}">
        <p14:creationId xmlns:p14="http://schemas.microsoft.com/office/powerpoint/2010/main" val="16565283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0DCC097-1DB8-4B6D-85D0-6FBA0E1CA4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E0B58608-23C8-4441-994D-C6823EEE1D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2083506"/>
          </a:xfrm>
          <a:custGeom>
            <a:avLst/>
            <a:gdLst>
              <a:gd name="connsiteX0" fmla="*/ 0 w 12191999"/>
              <a:gd name="connsiteY0" fmla="*/ 0 h 2083506"/>
              <a:gd name="connsiteX1" fmla="*/ 9429748 w 12191999"/>
              <a:gd name="connsiteY1" fmla="*/ 0 h 2083506"/>
              <a:gd name="connsiteX2" fmla="*/ 9429748 w 12191999"/>
              <a:gd name="connsiteY2" fmla="*/ 1 h 2083506"/>
              <a:gd name="connsiteX3" fmla="*/ 12191999 w 12191999"/>
              <a:gd name="connsiteY3" fmla="*/ 1 h 2083506"/>
              <a:gd name="connsiteX4" fmla="*/ 12191999 w 12191999"/>
              <a:gd name="connsiteY4" fmla="*/ 1164372 h 2083506"/>
              <a:gd name="connsiteX5" fmla="*/ 12147852 w 12191999"/>
              <a:gd name="connsiteY5" fmla="*/ 1163783 h 2083506"/>
              <a:gd name="connsiteX6" fmla="*/ 11993604 w 12191999"/>
              <a:gd name="connsiteY6" fmla="*/ 1153496 h 2083506"/>
              <a:gd name="connsiteX7" fmla="*/ 11865319 w 12191999"/>
              <a:gd name="connsiteY7" fmla="*/ 1176624 h 2083506"/>
              <a:gd name="connsiteX8" fmla="*/ 11718353 w 12191999"/>
              <a:gd name="connsiteY8" fmla="*/ 1209136 h 2083506"/>
              <a:gd name="connsiteX9" fmla="*/ 11609067 w 12191999"/>
              <a:gd name="connsiteY9" fmla="*/ 1218512 h 2083506"/>
              <a:gd name="connsiteX10" fmla="*/ 11545958 w 12191999"/>
              <a:gd name="connsiteY10" fmla="*/ 1240430 h 2083506"/>
              <a:gd name="connsiteX11" fmla="*/ 11445770 w 12191999"/>
              <a:gd name="connsiteY11" fmla="*/ 1225780 h 2083506"/>
              <a:gd name="connsiteX12" fmla="*/ 11398842 w 12191999"/>
              <a:gd name="connsiteY12" fmla="*/ 1227250 h 2083506"/>
              <a:gd name="connsiteX13" fmla="*/ 11240093 w 12191999"/>
              <a:gd name="connsiteY13" fmla="*/ 1266797 h 2083506"/>
              <a:gd name="connsiteX14" fmla="*/ 11141364 w 12191999"/>
              <a:gd name="connsiteY14" fmla="*/ 1288059 h 2083506"/>
              <a:gd name="connsiteX15" fmla="*/ 11015396 w 12191999"/>
              <a:gd name="connsiteY15" fmla="*/ 1353104 h 2083506"/>
              <a:gd name="connsiteX16" fmla="*/ 10973905 w 12191999"/>
              <a:gd name="connsiteY16" fmla="*/ 1365109 h 2083506"/>
              <a:gd name="connsiteX17" fmla="*/ 10904858 w 12191999"/>
              <a:gd name="connsiteY17" fmla="*/ 1371966 h 2083506"/>
              <a:gd name="connsiteX18" fmla="*/ 10827883 w 12191999"/>
              <a:gd name="connsiteY18" fmla="*/ 1410270 h 2083506"/>
              <a:gd name="connsiteX19" fmla="*/ 10690996 w 12191999"/>
              <a:gd name="connsiteY19" fmla="*/ 1426394 h 2083506"/>
              <a:gd name="connsiteX20" fmla="*/ 10624461 w 12191999"/>
              <a:gd name="connsiteY20" fmla="*/ 1444283 h 2083506"/>
              <a:gd name="connsiteX21" fmla="*/ 10517208 w 12191999"/>
              <a:gd name="connsiteY21" fmla="*/ 1478947 h 2083506"/>
              <a:gd name="connsiteX22" fmla="*/ 10497937 w 12191999"/>
              <a:gd name="connsiteY22" fmla="*/ 1469831 h 2083506"/>
              <a:gd name="connsiteX23" fmla="*/ 10471201 w 12191999"/>
              <a:gd name="connsiteY23" fmla="*/ 1486037 h 2083506"/>
              <a:gd name="connsiteX24" fmla="*/ 10448263 w 12191999"/>
              <a:gd name="connsiteY24" fmla="*/ 1478223 h 2083506"/>
              <a:gd name="connsiteX25" fmla="*/ 10388089 w 12191999"/>
              <a:gd name="connsiteY25" fmla="*/ 1507175 h 2083506"/>
              <a:gd name="connsiteX26" fmla="*/ 10333720 w 12191999"/>
              <a:gd name="connsiteY26" fmla="*/ 1515848 h 2083506"/>
              <a:gd name="connsiteX27" fmla="*/ 10104338 w 12191999"/>
              <a:gd name="connsiteY27" fmla="*/ 1569424 h 2083506"/>
              <a:gd name="connsiteX28" fmla="*/ 9910445 w 12191999"/>
              <a:gd name="connsiteY28" fmla="*/ 1632275 h 2083506"/>
              <a:gd name="connsiteX29" fmla="*/ 9770872 w 12191999"/>
              <a:gd name="connsiteY29" fmla="*/ 1688088 h 2083506"/>
              <a:gd name="connsiteX30" fmla="*/ 9733849 w 12191999"/>
              <a:gd name="connsiteY30" fmla="*/ 1700034 h 2083506"/>
              <a:gd name="connsiteX31" fmla="*/ 9703714 w 12191999"/>
              <a:gd name="connsiteY31" fmla="*/ 1730093 h 2083506"/>
              <a:gd name="connsiteX32" fmla="*/ 9698351 w 12191999"/>
              <a:gd name="connsiteY32" fmla="*/ 1730377 h 2083506"/>
              <a:gd name="connsiteX33" fmla="*/ 9632895 w 12191999"/>
              <a:gd name="connsiteY33" fmla="*/ 1736363 h 2083506"/>
              <a:gd name="connsiteX34" fmla="*/ 9569107 w 12191999"/>
              <a:gd name="connsiteY34" fmla="*/ 1741010 h 2083506"/>
              <a:gd name="connsiteX35" fmla="*/ 9536451 w 12191999"/>
              <a:gd name="connsiteY35" fmla="*/ 1755120 h 2083506"/>
              <a:gd name="connsiteX36" fmla="*/ 9529385 w 12191999"/>
              <a:gd name="connsiteY36" fmla="*/ 1757515 h 2083506"/>
              <a:gd name="connsiteX37" fmla="*/ 9498527 w 12191999"/>
              <a:gd name="connsiteY37" fmla="*/ 1753117 h 2083506"/>
              <a:gd name="connsiteX38" fmla="*/ 9436642 w 12191999"/>
              <a:gd name="connsiteY38" fmla="*/ 1755478 h 2083506"/>
              <a:gd name="connsiteX39" fmla="*/ 9429748 w 12191999"/>
              <a:gd name="connsiteY39" fmla="*/ 1756317 h 2083506"/>
              <a:gd name="connsiteX40" fmla="*/ 9429748 w 12191999"/>
              <a:gd name="connsiteY40" fmla="*/ 1768745 h 2083506"/>
              <a:gd name="connsiteX41" fmla="*/ 9425802 w 12191999"/>
              <a:gd name="connsiteY41" fmla="*/ 1769273 h 2083506"/>
              <a:gd name="connsiteX42" fmla="*/ 9349763 w 12191999"/>
              <a:gd name="connsiteY42" fmla="*/ 1776107 h 2083506"/>
              <a:gd name="connsiteX43" fmla="*/ 9256503 w 12191999"/>
              <a:gd name="connsiteY43" fmla="*/ 1800699 h 2083506"/>
              <a:gd name="connsiteX44" fmla="*/ 9222873 w 12191999"/>
              <a:gd name="connsiteY44" fmla="*/ 1803003 h 2083506"/>
              <a:gd name="connsiteX45" fmla="*/ 9224095 w 12191999"/>
              <a:gd name="connsiteY45" fmla="*/ 1807355 h 2083506"/>
              <a:gd name="connsiteX46" fmla="*/ 9211603 w 12191999"/>
              <a:gd name="connsiteY46" fmla="*/ 1807675 h 2083506"/>
              <a:gd name="connsiteX47" fmla="*/ 9183719 w 12191999"/>
              <a:gd name="connsiteY47" fmla="*/ 1807781 h 2083506"/>
              <a:gd name="connsiteX48" fmla="*/ 9100221 w 12191999"/>
              <a:gd name="connsiteY48" fmla="*/ 1808989 h 2083506"/>
              <a:gd name="connsiteX49" fmla="*/ 9077439 w 12191999"/>
              <a:gd name="connsiteY49" fmla="*/ 1817333 h 2083506"/>
              <a:gd name="connsiteX50" fmla="*/ 9055889 w 12191999"/>
              <a:gd name="connsiteY50" fmla="*/ 1817464 h 2083506"/>
              <a:gd name="connsiteX51" fmla="*/ 8930912 w 12191999"/>
              <a:gd name="connsiteY51" fmla="*/ 1828648 h 2083506"/>
              <a:gd name="connsiteX52" fmla="*/ 8913729 w 12191999"/>
              <a:gd name="connsiteY52" fmla="*/ 1829483 h 2083506"/>
              <a:gd name="connsiteX53" fmla="*/ 8904423 w 12191999"/>
              <a:gd name="connsiteY53" fmla="*/ 1833234 h 2083506"/>
              <a:gd name="connsiteX54" fmla="*/ 8871099 w 12191999"/>
              <a:gd name="connsiteY54" fmla="*/ 1833979 h 2083506"/>
              <a:gd name="connsiteX55" fmla="*/ 8869557 w 12191999"/>
              <a:gd name="connsiteY55" fmla="*/ 1836113 h 2083506"/>
              <a:gd name="connsiteX56" fmla="*/ 8760021 w 12191999"/>
              <a:gd name="connsiteY56" fmla="*/ 1854442 h 2083506"/>
              <a:gd name="connsiteX57" fmla="*/ 8741254 w 12191999"/>
              <a:gd name="connsiteY57" fmla="*/ 1857469 h 2083506"/>
              <a:gd name="connsiteX58" fmla="*/ 8725039 w 12191999"/>
              <a:gd name="connsiteY58" fmla="*/ 1856552 h 2083506"/>
              <a:gd name="connsiteX59" fmla="*/ 8635265 w 12191999"/>
              <a:gd name="connsiteY59" fmla="*/ 1859168 h 2083506"/>
              <a:gd name="connsiteX60" fmla="*/ 8613911 w 12191999"/>
              <a:gd name="connsiteY60" fmla="*/ 1857561 h 2083506"/>
              <a:gd name="connsiteX61" fmla="*/ 8604931 w 12191999"/>
              <a:gd name="connsiteY61" fmla="*/ 1854170 h 2083506"/>
              <a:gd name="connsiteX62" fmla="*/ 8570171 w 12191999"/>
              <a:gd name="connsiteY62" fmla="*/ 1860579 h 2083506"/>
              <a:gd name="connsiteX63" fmla="*/ 8516537 w 12191999"/>
              <a:gd name="connsiteY63" fmla="*/ 1864971 h 2083506"/>
              <a:gd name="connsiteX64" fmla="*/ 8491046 w 12191999"/>
              <a:gd name="connsiteY64" fmla="*/ 1868141 h 2083506"/>
              <a:gd name="connsiteX65" fmla="*/ 8470478 w 12191999"/>
              <a:gd name="connsiteY65" fmla="*/ 1866216 h 2083506"/>
              <a:gd name="connsiteX66" fmla="*/ 8353433 w 12191999"/>
              <a:gd name="connsiteY66" fmla="*/ 1865729 h 2083506"/>
              <a:gd name="connsiteX67" fmla="*/ 8347675 w 12191999"/>
              <a:gd name="connsiteY67" fmla="*/ 1865075 h 2083506"/>
              <a:gd name="connsiteX68" fmla="*/ 8343939 w 12191999"/>
              <a:gd name="connsiteY68" fmla="*/ 1865677 h 2083506"/>
              <a:gd name="connsiteX69" fmla="*/ 8221566 w 12191999"/>
              <a:gd name="connsiteY69" fmla="*/ 1881148 h 2083506"/>
              <a:gd name="connsiteX70" fmla="*/ 8066095 w 12191999"/>
              <a:gd name="connsiteY70" fmla="*/ 1919902 h 2083506"/>
              <a:gd name="connsiteX71" fmla="*/ 8044849 w 12191999"/>
              <a:gd name="connsiteY71" fmla="*/ 1916308 h 2083506"/>
              <a:gd name="connsiteX72" fmla="*/ 8041142 w 12191999"/>
              <a:gd name="connsiteY72" fmla="*/ 1915506 h 2083506"/>
              <a:gd name="connsiteX73" fmla="*/ 8022159 w 12191999"/>
              <a:gd name="connsiteY73" fmla="*/ 1911521 h 2083506"/>
              <a:gd name="connsiteX74" fmla="*/ 7944932 w 12191999"/>
              <a:gd name="connsiteY74" fmla="*/ 1917265 h 2083506"/>
              <a:gd name="connsiteX75" fmla="*/ 7879011 w 12191999"/>
              <a:gd name="connsiteY75" fmla="*/ 1928570 h 2083506"/>
              <a:gd name="connsiteX76" fmla="*/ 7865529 w 12191999"/>
              <a:gd name="connsiteY76" fmla="*/ 1934399 h 2083506"/>
              <a:gd name="connsiteX77" fmla="*/ 7774801 w 12191999"/>
              <a:gd name="connsiteY77" fmla="*/ 1947969 h 2083506"/>
              <a:gd name="connsiteX78" fmla="*/ 7748398 w 12191999"/>
              <a:gd name="connsiteY78" fmla="*/ 1955982 h 2083506"/>
              <a:gd name="connsiteX79" fmla="*/ 7740684 w 12191999"/>
              <a:gd name="connsiteY79" fmla="*/ 1955717 h 2083506"/>
              <a:gd name="connsiteX80" fmla="*/ 7712976 w 12191999"/>
              <a:gd name="connsiteY80" fmla="*/ 1960442 h 2083506"/>
              <a:gd name="connsiteX81" fmla="*/ 7699956 w 12191999"/>
              <a:gd name="connsiteY81" fmla="*/ 1966104 h 2083506"/>
              <a:gd name="connsiteX82" fmla="*/ 7684158 w 12191999"/>
              <a:gd name="connsiteY82" fmla="*/ 1962927 h 2083506"/>
              <a:gd name="connsiteX83" fmla="*/ 7643109 w 12191999"/>
              <a:gd name="connsiteY83" fmla="*/ 1964400 h 2083506"/>
              <a:gd name="connsiteX84" fmla="*/ 7630180 w 12191999"/>
              <a:gd name="connsiteY84" fmla="*/ 1970266 h 2083506"/>
              <a:gd name="connsiteX85" fmla="*/ 7609131 w 12191999"/>
              <a:gd name="connsiteY85" fmla="*/ 1971774 h 2083506"/>
              <a:gd name="connsiteX86" fmla="*/ 7555555 w 12191999"/>
              <a:gd name="connsiteY86" fmla="*/ 1969491 h 2083506"/>
              <a:gd name="connsiteX87" fmla="*/ 7520919 w 12191999"/>
              <a:gd name="connsiteY87" fmla="*/ 1970177 h 2083506"/>
              <a:gd name="connsiteX88" fmla="*/ 7456258 w 12191999"/>
              <a:gd name="connsiteY88" fmla="*/ 1960468 h 2083506"/>
              <a:gd name="connsiteX89" fmla="*/ 7393047 w 12191999"/>
              <a:gd name="connsiteY89" fmla="*/ 1952408 h 2083506"/>
              <a:gd name="connsiteX90" fmla="*/ 7199912 w 12191999"/>
              <a:gd name="connsiteY90" fmla="*/ 1959913 h 2083506"/>
              <a:gd name="connsiteX91" fmla="*/ 7146774 w 12191999"/>
              <a:gd name="connsiteY91" fmla="*/ 1956641 h 2083506"/>
              <a:gd name="connsiteX92" fmla="*/ 7122244 w 12191999"/>
              <a:gd name="connsiteY92" fmla="*/ 1953891 h 2083506"/>
              <a:gd name="connsiteX93" fmla="*/ 7032241 w 12191999"/>
              <a:gd name="connsiteY93" fmla="*/ 1962723 h 2083506"/>
              <a:gd name="connsiteX94" fmla="*/ 6941492 w 12191999"/>
              <a:gd name="connsiteY94" fmla="*/ 1976868 h 2083506"/>
              <a:gd name="connsiteX95" fmla="*/ 6906514 w 12191999"/>
              <a:gd name="connsiteY95" fmla="*/ 1968589 h 2083506"/>
              <a:gd name="connsiteX96" fmla="*/ 6826395 w 12191999"/>
              <a:gd name="connsiteY96" fmla="*/ 1974141 h 2083506"/>
              <a:gd name="connsiteX97" fmla="*/ 6716431 w 12191999"/>
              <a:gd name="connsiteY97" fmla="*/ 2004297 h 2083506"/>
              <a:gd name="connsiteX98" fmla="*/ 6569607 w 12191999"/>
              <a:gd name="connsiteY98" fmla="*/ 2015496 h 2083506"/>
              <a:gd name="connsiteX99" fmla="*/ 6561430 w 12191999"/>
              <a:gd name="connsiteY99" fmla="*/ 2020996 h 2083506"/>
              <a:gd name="connsiteX100" fmla="*/ 6549371 w 12191999"/>
              <a:gd name="connsiteY100" fmla="*/ 2024747 h 2083506"/>
              <a:gd name="connsiteX101" fmla="*/ 6547040 w 12191999"/>
              <a:gd name="connsiteY101" fmla="*/ 2024474 h 2083506"/>
              <a:gd name="connsiteX102" fmla="*/ 6530482 w 12191999"/>
              <a:gd name="connsiteY102" fmla="*/ 2026659 h 2083506"/>
              <a:gd name="connsiteX103" fmla="*/ 6528565 w 12191999"/>
              <a:gd name="connsiteY103" fmla="*/ 2028600 h 2083506"/>
              <a:gd name="connsiteX104" fmla="*/ 6517741 w 12191999"/>
              <a:gd name="connsiteY104" fmla="*/ 2030558 h 2083506"/>
              <a:gd name="connsiteX105" fmla="*/ 6497855 w 12191999"/>
              <a:gd name="connsiteY105" fmla="*/ 2035650 h 2083506"/>
              <a:gd name="connsiteX106" fmla="*/ 6492785 w 12191999"/>
              <a:gd name="connsiteY106" fmla="*/ 2035444 h 2083506"/>
              <a:gd name="connsiteX107" fmla="*/ 6460692 w 12191999"/>
              <a:gd name="connsiteY107" fmla="*/ 2041321 h 2083506"/>
              <a:gd name="connsiteX108" fmla="*/ 6459609 w 12191999"/>
              <a:gd name="connsiteY108" fmla="*/ 2040851 h 2083506"/>
              <a:gd name="connsiteX109" fmla="*/ 6447765 w 12191999"/>
              <a:gd name="connsiteY109" fmla="*/ 2040102 h 2083506"/>
              <a:gd name="connsiteX110" fmla="*/ 6426590 w 12191999"/>
              <a:gd name="connsiteY110" fmla="*/ 2039928 h 2083506"/>
              <a:gd name="connsiteX111" fmla="*/ 6401693 w 12191999"/>
              <a:gd name="connsiteY111" fmla="*/ 2033537 h 2083506"/>
              <a:gd name="connsiteX112" fmla="*/ 6387141 w 12191999"/>
              <a:gd name="connsiteY112" fmla="*/ 2033161 h 2083506"/>
              <a:gd name="connsiteX113" fmla="*/ 6357846 w 12191999"/>
              <a:gd name="connsiteY113" fmla="*/ 2036782 h 2083506"/>
              <a:gd name="connsiteX114" fmla="*/ 6342914 w 12191999"/>
              <a:gd name="connsiteY114" fmla="*/ 2037585 h 2083506"/>
              <a:gd name="connsiteX115" fmla="*/ 6336300 w 12191999"/>
              <a:gd name="connsiteY115" fmla="*/ 2038781 h 2083506"/>
              <a:gd name="connsiteX116" fmla="*/ 6317178 w 12191999"/>
              <a:gd name="connsiteY116" fmla="*/ 2038968 h 2083506"/>
              <a:gd name="connsiteX117" fmla="*/ 6161427 w 12191999"/>
              <a:gd name="connsiteY117" fmla="*/ 2047338 h 2083506"/>
              <a:gd name="connsiteX118" fmla="*/ 6097339 w 12191999"/>
              <a:gd name="connsiteY118" fmla="*/ 2082438 h 2083506"/>
              <a:gd name="connsiteX119" fmla="*/ 6079059 w 12191999"/>
              <a:gd name="connsiteY119" fmla="*/ 2081299 h 2083506"/>
              <a:gd name="connsiteX120" fmla="*/ 5998439 w 12191999"/>
              <a:gd name="connsiteY120" fmla="*/ 2070958 h 2083506"/>
              <a:gd name="connsiteX121" fmla="*/ 5904290 w 12191999"/>
              <a:gd name="connsiteY121" fmla="*/ 2070255 h 2083506"/>
              <a:gd name="connsiteX122" fmla="*/ 5814867 w 12191999"/>
              <a:gd name="connsiteY122" fmla="*/ 2079032 h 2083506"/>
              <a:gd name="connsiteX123" fmla="*/ 5725743 w 12191999"/>
              <a:gd name="connsiteY123" fmla="*/ 2070558 h 2083506"/>
              <a:gd name="connsiteX124" fmla="*/ 5650546 w 12191999"/>
              <a:gd name="connsiteY124" fmla="*/ 2052412 h 2083506"/>
              <a:gd name="connsiteX125" fmla="*/ 5581284 w 12191999"/>
              <a:gd name="connsiteY125" fmla="*/ 2023175 h 2083506"/>
              <a:gd name="connsiteX126" fmla="*/ 5572593 w 12191999"/>
              <a:gd name="connsiteY126" fmla="*/ 2018391 h 2083506"/>
              <a:gd name="connsiteX127" fmla="*/ 5548580 w 12191999"/>
              <a:gd name="connsiteY127" fmla="*/ 2016951 h 2083506"/>
              <a:gd name="connsiteX128" fmla="*/ 5471173 w 12191999"/>
              <a:gd name="connsiteY128" fmla="*/ 2018786 h 2083506"/>
              <a:gd name="connsiteX129" fmla="*/ 5340320 w 12191999"/>
              <a:gd name="connsiteY129" fmla="*/ 2037611 h 2083506"/>
              <a:gd name="connsiteX130" fmla="*/ 5254376 w 12191999"/>
              <a:gd name="connsiteY130" fmla="*/ 2042928 h 2083506"/>
              <a:gd name="connsiteX131" fmla="*/ 5258035 w 12191999"/>
              <a:gd name="connsiteY131" fmla="*/ 2035649 h 2083506"/>
              <a:gd name="connsiteX132" fmla="*/ 5230622 w 12191999"/>
              <a:gd name="connsiteY132" fmla="*/ 2024576 h 2083506"/>
              <a:gd name="connsiteX133" fmla="*/ 5026203 w 12191999"/>
              <a:gd name="connsiteY133" fmla="*/ 2030162 h 2083506"/>
              <a:gd name="connsiteX134" fmla="*/ 4973988 w 12191999"/>
              <a:gd name="connsiteY134" fmla="*/ 2026668 h 2083506"/>
              <a:gd name="connsiteX135" fmla="*/ 4928030 w 12191999"/>
              <a:gd name="connsiteY135" fmla="*/ 2033642 h 2083506"/>
              <a:gd name="connsiteX136" fmla="*/ 4908970 w 12191999"/>
              <a:gd name="connsiteY136" fmla="*/ 2030033 h 2083506"/>
              <a:gd name="connsiteX137" fmla="*/ 4905679 w 12191999"/>
              <a:gd name="connsiteY137" fmla="*/ 2029300 h 2083506"/>
              <a:gd name="connsiteX138" fmla="*/ 4892525 w 12191999"/>
              <a:gd name="connsiteY138" fmla="*/ 2028768 h 2083506"/>
              <a:gd name="connsiteX139" fmla="*/ 4888818 w 12191999"/>
              <a:gd name="connsiteY139" fmla="*/ 2025619 h 2083506"/>
              <a:gd name="connsiteX140" fmla="*/ 4869018 w 12191999"/>
              <a:gd name="connsiteY140" fmla="*/ 2022668 h 2083506"/>
              <a:gd name="connsiteX141" fmla="*/ 4844804 w 12191999"/>
              <a:gd name="connsiteY141" fmla="*/ 2022527 h 2083506"/>
              <a:gd name="connsiteX142" fmla="*/ 4758778 w 12191999"/>
              <a:gd name="connsiteY142" fmla="*/ 2021694 h 2083506"/>
              <a:gd name="connsiteX143" fmla="*/ 4744748 w 12191999"/>
              <a:gd name="connsiteY143" fmla="*/ 2023396 h 2083506"/>
              <a:gd name="connsiteX144" fmla="*/ 4698956 w 12191999"/>
              <a:gd name="connsiteY144" fmla="*/ 2020558 h 2083506"/>
              <a:gd name="connsiteX145" fmla="*/ 4658147 w 12191999"/>
              <a:gd name="connsiteY145" fmla="*/ 2019920 h 2083506"/>
              <a:gd name="connsiteX146" fmla="*/ 4631706 w 12191999"/>
              <a:gd name="connsiteY146" fmla="*/ 2021274 h 2083506"/>
              <a:gd name="connsiteX147" fmla="*/ 4624776 w 12191999"/>
              <a:gd name="connsiteY147" fmla="*/ 2020152 h 2083506"/>
              <a:gd name="connsiteX148" fmla="*/ 4598150 w 12191999"/>
              <a:gd name="connsiteY148" fmla="*/ 2019429 h 2083506"/>
              <a:gd name="connsiteX149" fmla="*/ 4584588 w 12191999"/>
              <a:gd name="connsiteY149" fmla="*/ 2021092 h 2083506"/>
              <a:gd name="connsiteX150" fmla="*/ 4571203 w 12191999"/>
              <a:gd name="connsiteY150" fmla="*/ 2017263 h 2083506"/>
              <a:gd name="connsiteX151" fmla="*/ 4567930 w 12191999"/>
              <a:gd name="connsiteY151" fmla="*/ 2014458 h 2083506"/>
              <a:gd name="connsiteX152" fmla="*/ 4548984 w 12191999"/>
              <a:gd name="connsiteY152" fmla="*/ 2015717 h 2083506"/>
              <a:gd name="connsiteX153" fmla="*/ 4533451 w 12191999"/>
              <a:gd name="connsiteY153" fmla="*/ 2012976 h 2083506"/>
              <a:gd name="connsiteX154" fmla="*/ 4519910 w 12191999"/>
              <a:gd name="connsiteY154" fmla="*/ 2014768 h 2083506"/>
              <a:gd name="connsiteX155" fmla="*/ 4514290 w 12191999"/>
              <a:gd name="connsiteY155" fmla="*/ 2014364 h 2083506"/>
              <a:gd name="connsiteX156" fmla="*/ 4500320 w 12191999"/>
              <a:gd name="connsiteY156" fmla="*/ 2013007 h 2083506"/>
              <a:gd name="connsiteX157" fmla="*/ 4476219 w 12191999"/>
              <a:gd name="connsiteY157" fmla="*/ 2009993 h 2083506"/>
              <a:gd name="connsiteX158" fmla="*/ 4468701 w 12191999"/>
              <a:gd name="connsiteY158" fmla="*/ 2009574 h 2083506"/>
              <a:gd name="connsiteX159" fmla="*/ 4452333 w 12191999"/>
              <a:gd name="connsiteY159" fmla="*/ 2004964 h 2083506"/>
              <a:gd name="connsiteX160" fmla="*/ 4420644 w 12191999"/>
              <a:gd name="connsiteY160" fmla="*/ 2001021 h 2083506"/>
              <a:gd name="connsiteX161" fmla="*/ 4364856 w 12191999"/>
              <a:gd name="connsiteY161" fmla="*/ 1987267 h 2083506"/>
              <a:gd name="connsiteX162" fmla="*/ 4332062 w 12191999"/>
              <a:gd name="connsiteY162" fmla="*/ 1980703 h 2083506"/>
              <a:gd name="connsiteX163" fmla="*/ 4309876 w 12191999"/>
              <a:gd name="connsiteY163" fmla="*/ 1974653 h 2083506"/>
              <a:gd name="connsiteX164" fmla="*/ 4244391 w 12191999"/>
              <a:gd name="connsiteY164" fmla="*/ 1966109 h 2083506"/>
              <a:gd name="connsiteX165" fmla="*/ 4132071 w 12191999"/>
              <a:gd name="connsiteY165" fmla="*/ 1954813 h 2083506"/>
              <a:gd name="connsiteX166" fmla="*/ 4109069 w 12191999"/>
              <a:gd name="connsiteY166" fmla="*/ 1951778 h 2083506"/>
              <a:gd name="connsiteX167" fmla="*/ 4092908 w 12191999"/>
              <a:gd name="connsiteY167" fmla="*/ 1946662 h 2083506"/>
              <a:gd name="connsiteX168" fmla="*/ 4092306 w 12191999"/>
              <a:gd name="connsiteY168" fmla="*/ 1943291 h 2083506"/>
              <a:gd name="connsiteX169" fmla="*/ 4080234 w 12191999"/>
              <a:gd name="connsiteY169" fmla="*/ 1941219 h 2083506"/>
              <a:gd name="connsiteX170" fmla="*/ 4077778 w 12191999"/>
              <a:gd name="connsiteY170" fmla="*/ 1940145 h 2083506"/>
              <a:gd name="connsiteX171" fmla="*/ 4062936 w 12191999"/>
              <a:gd name="connsiteY171" fmla="*/ 1934506 h 2083506"/>
              <a:gd name="connsiteX172" fmla="*/ 4012506 w 12191999"/>
              <a:gd name="connsiteY172" fmla="*/ 1935475 h 2083506"/>
              <a:gd name="connsiteX173" fmla="*/ 3965880 w 12191999"/>
              <a:gd name="connsiteY173" fmla="*/ 1925968 h 2083506"/>
              <a:gd name="connsiteX174" fmla="*/ 3765338 w 12191999"/>
              <a:gd name="connsiteY174" fmla="*/ 1906649 h 2083506"/>
              <a:gd name="connsiteX175" fmla="*/ 3749493 w 12191999"/>
              <a:gd name="connsiteY175" fmla="*/ 1893071 h 2083506"/>
              <a:gd name="connsiteX176" fmla="*/ 3672704 w 12191999"/>
              <a:gd name="connsiteY176" fmla="*/ 1881383 h 2083506"/>
              <a:gd name="connsiteX177" fmla="*/ 3530082 w 12191999"/>
              <a:gd name="connsiteY177" fmla="*/ 1883187 h 2083506"/>
              <a:gd name="connsiteX178" fmla="*/ 3387664 w 12191999"/>
              <a:gd name="connsiteY178" fmla="*/ 1862579 h 2083506"/>
              <a:gd name="connsiteX179" fmla="*/ 3371681 w 12191999"/>
              <a:gd name="connsiteY179" fmla="*/ 1865293 h 2083506"/>
              <a:gd name="connsiteX180" fmla="*/ 3355305 w 12191999"/>
              <a:gd name="connsiteY180" fmla="*/ 1865842 h 2083506"/>
              <a:gd name="connsiteX181" fmla="*/ 3353790 w 12191999"/>
              <a:gd name="connsiteY181" fmla="*/ 1865158 h 2083506"/>
              <a:gd name="connsiteX182" fmla="*/ 3336210 w 12191999"/>
              <a:gd name="connsiteY182" fmla="*/ 1863564 h 2083506"/>
              <a:gd name="connsiteX183" fmla="*/ 3331381 w 12191999"/>
              <a:gd name="connsiteY183" fmla="*/ 1864716 h 2083506"/>
              <a:gd name="connsiteX184" fmla="*/ 3319012 w 12191999"/>
              <a:gd name="connsiteY184" fmla="*/ 1864093 h 2083506"/>
              <a:gd name="connsiteX185" fmla="*/ 3293818 w 12191999"/>
              <a:gd name="connsiteY185" fmla="*/ 1864135 h 2083506"/>
              <a:gd name="connsiteX186" fmla="*/ 3289881 w 12191999"/>
              <a:gd name="connsiteY186" fmla="*/ 1862954 h 2083506"/>
              <a:gd name="connsiteX187" fmla="*/ 3253090 w 12191999"/>
              <a:gd name="connsiteY187" fmla="*/ 1861164 h 2083506"/>
              <a:gd name="connsiteX188" fmla="*/ 3252949 w 12191999"/>
              <a:gd name="connsiteY188" fmla="*/ 1860574 h 2083506"/>
              <a:gd name="connsiteX189" fmla="*/ 3244187 w 12191999"/>
              <a:gd name="connsiteY189" fmla="*/ 1857604 h 2083506"/>
              <a:gd name="connsiteX190" fmla="*/ 3246570 w 12191999"/>
              <a:gd name="connsiteY190" fmla="*/ 1852946 h 2083506"/>
              <a:gd name="connsiteX191" fmla="*/ 3237810 w 12191999"/>
              <a:gd name="connsiteY191" fmla="*/ 1853064 h 2083506"/>
              <a:gd name="connsiteX192" fmla="*/ 3230822 w 12191999"/>
              <a:gd name="connsiteY192" fmla="*/ 1855474 h 2083506"/>
              <a:gd name="connsiteX193" fmla="*/ 3136549 w 12191999"/>
              <a:gd name="connsiteY193" fmla="*/ 1874037 h 2083506"/>
              <a:gd name="connsiteX194" fmla="*/ 2845754 w 12191999"/>
              <a:gd name="connsiteY194" fmla="*/ 1910932 h 2083506"/>
              <a:gd name="connsiteX195" fmla="*/ 2786878 w 12191999"/>
              <a:gd name="connsiteY195" fmla="*/ 1917162 h 2083506"/>
              <a:gd name="connsiteX196" fmla="*/ 2725298 w 12191999"/>
              <a:gd name="connsiteY196" fmla="*/ 1912340 h 2083506"/>
              <a:gd name="connsiteX197" fmla="*/ 2697754 w 12191999"/>
              <a:gd name="connsiteY197" fmla="*/ 1914863 h 2083506"/>
              <a:gd name="connsiteX198" fmla="*/ 2568063 w 12191999"/>
              <a:gd name="connsiteY198" fmla="*/ 1936283 h 2083506"/>
              <a:gd name="connsiteX199" fmla="*/ 2489784 w 12191999"/>
              <a:gd name="connsiteY199" fmla="*/ 1943720 h 2083506"/>
              <a:gd name="connsiteX200" fmla="*/ 2458978 w 12191999"/>
              <a:gd name="connsiteY200" fmla="*/ 1938095 h 2083506"/>
              <a:gd name="connsiteX201" fmla="*/ 2318712 w 12191999"/>
              <a:gd name="connsiteY201" fmla="*/ 1934474 h 2083506"/>
              <a:gd name="connsiteX202" fmla="*/ 2268709 w 12191999"/>
              <a:gd name="connsiteY202" fmla="*/ 1940521 h 2083506"/>
              <a:gd name="connsiteX203" fmla="*/ 2264080 w 12191999"/>
              <a:gd name="connsiteY203" fmla="*/ 1941232 h 2083506"/>
              <a:gd name="connsiteX204" fmla="*/ 2254684 w 12191999"/>
              <a:gd name="connsiteY204" fmla="*/ 1943524 h 2083506"/>
              <a:gd name="connsiteX205" fmla="*/ 2252523 w 12191999"/>
              <a:gd name="connsiteY205" fmla="*/ 1943004 h 2083506"/>
              <a:gd name="connsiteX206" fmla="*/ 2173350 w 12191999"/>
              <a:gd name="connsiteY206" fmla="*/ 1929202 h 2083506"/>
              <a:gd name="connsiteX207" fmla="*/ 2155266 w 12191999"/>
              <a:gd name="connsiteY207" fmla="*/ 1920267 h 2083506"/>
              <a:gd name="connsiteX208" fmla="*/ 2091013 w 12191999"/>
              <a:gd name="connsiteY208" fmla="*/ 1914631 h 2083506"/>
              <a:gd name="connsiteX209" fmla="*/ 2030712 w 12191999"/>
              <a:gd name="connsiteY209" fmla="*/ 1897690 h 2083506"/>
              <a:gd name="connsiteX210" fmla="*/ 1908838 w 12191999"/>
              <a:gd name="connsiteY210" fmla="*/ 1892222 h 2083506"/>
              <a:gd name="connsiteX211" fmla="*/ 1877796 w 12191999"/>
              <a:gd name="connsiteY211" fmla="*/ 1883887 h 2083506"/>
              <a:gd name="connsiteX212" fmla="*/ 1875824 w 12191999"/>
              <a:gd name="connsiteY212" fmla="*/ 1879265 h 2083506"/>
              <a:gd name="connsiteX213" fmla="*/ 1823048 w 12191999"/>
              <a:gd name="connsiteY213" fmla="*/ 1881064 h 2083506"/>
              <a:gd name="connsiteX214" fmla="*/ 1765736 w 12191999"/>
              <a:gd name="connsiteY214" fmla="*/ 1856578 h 2083506"/>
              <a:gd name="connsiteX215" fmla="*/ 1725669 w 12191999"/>
              <a:gd name="connsiteY215" fmla="*/ 1833744 h 2083506"/>
              <a:gd name="connsiteX216" fmla="*/ 1725216 w 12191999"/>
              <a:gd name="connsiteY216" fmla="*/ 1829447 h 2083506"/>
              <a:gd name="connsiteX217" fmla="*/ 1721485 w 12191999"/>
              <a:gd name="connsiteY217" fmla="*/ 1828960 h 2083506"/>
              <a:gd name="connsiteX218" fmla="*/ 1717786 w 12191999"/>
              <a:gd name="connsiteY218" fmla="*/ 1832224 h 2083506"/>
              <a:gd name="connsiteX219" fmla="*/ 1689907 w 12191999"/>
              <a:gd name="connsiteY219" fmla="*/ 1825425 h 2083506"/>
              <a:gd name="connsiteX220" fmla="*/ 1688093 w 12191999"/>
              <a:gd name="connsiteY220" fmla="*/ 1817391 h 2083506"/>
              <a:gd name="connsiteX221" fmla="*/ 1496789 w 12191999"/>
              <a:gd name="connsiteY221" fmla="*/ 1805297 h 2083506"/>
              <a:gd name="connsiteX222" fmla="*/ 1392839 w 12191999"/>
              <a:gd name="connsiteY222" fmla="*/ 1758649 h 2083506"/>
              <a:gd name="connsiteX223" fmla="*/ 1360872 w 12191999"/>
              <a:gd name="connsiteY223" fmla="*/ 1752441 h 2083506"/>
              <a:gd name="connsiteX224" fmla="*/ 1313885 w 12191999"/>
              <a:gd name="connsiteY224" fmla="*/ 1731785 h 2083506"/>
              <a:gd name="connsiteX225" fmla="*/ 1247665 w 12191999"/>
              <a:gd name="connsiteY225" fmla="*/ 1727765 h 2083506"/>
              <a:gd name="connsiteX226" fmla="*/ 1196850 w 12191999"/>
              <a:gd name="connsiteY226" fmla="*/ 1729622 h 2083506"/>
              <a:gd name="connsiteX227" fmla="*/ 1168728 w 12191999"/>
              <a:gd name="connsiteY227" fmla="*/ 1728550 h 2083506"/>
              <a:gd name="connsiteX228" fmla="*/ 1096918 w 12191999"/>
              <a:gd name="connsiteY228" fmla="*/ 1721485 h 2083506"/>
              <a:gd name="connsiteX229" fmla="*/ 1094082 w 12191999"/>
              <a:gd name="connsiteY229" fmla="*/ 1720113 h 2083506"/>
              <a:gd name="connsiteX230" fmla="*/ 1040782 w 12191999"/>
              <a:gd name="connsiteY230" fmla="*/ 1721762 h 2083506"/>
              <a:gd name="connsiteX231" fmla="*/ 955980 w 12191999"/>
              <a:gd name="connsiteY231" fmla="*/ 1719289 h 2083506"/>
              <a:gd name="connsiteX232" fmla="*/ 926108 w 12191999"/>
              <a:gd name="connsiteY232" fmla="*/ 1715917 h 2083506"/>
              <a:gd name="connsiteX233" fmla="*/ 876049 w 12191999"/>
              <a:gd name="connsiteY233" fmla="*/ 1710422 h 2083506"/>
              <a:gd name="connsiteX234" fmla="*/ 839194 w 12191999"/>
              <a:gd name="connsiteY234" fmla="*/ 1700176 h 2083506"/>
              <a:gd name="connsiteX235" fmla="*/ 797112 w 12191999"/>
              <a:gd name="connsiteY235" fmla="*/ 1698014 h 2083506"/>
              <a:gd name="connsiteX236" fmla="*/ 786610 w 12191999"/>
              <a:gd name="connsiteY236" fmla="*/ 1705455 h 2083506"/>
              <a:gd name="connsiteX237" fmla="*/ 741833 w 12191999"/>
              <a:gd name="connsiteY237" fmla="*/ 1700566 h 2083506"/>
              <a:gd name="connsiteX238" fmla="*/ 673985 w 12191999"/>
              <a:gd name="connsiteY238" fmla="*/ 1692278 h 2083506"/>
              <a:gd name="connsiteX239" fmla="*/ 634665 w 12191999"/>
              <a:gd name="connsiteY239" fmla="*/ 1689550 h 2083506"/>
              <a:gd name="connsiteX240" fmla="*/ 527471 w 12191999"/>
              <a:gd name="connsiteY240" fmla="*/ 1679869 h 2083506"/>
              <a:gd name="connsiteX241" fmla="*/ 420260 w 12191999"/>
              <a:gd name="connsiteY241" fmla="*/ 1668475 h 2083506"/>
              <a:gd name="connsiteX242" fmla="*/ 357630 w 12191999"/>
              <a:gd name="connsiteY242" fmla="*/ 1652142 h 2083506"/>
              <a:gd name="connsiteX243" fmla="*/ 269407 w 12191999"/>
              <a:gd name="connsiteY243" fmla="*/ 1643812 h 2083506"/>
              <a:gd name="connsiteX244" fmla="*/ 254769 w 12191999"/>
              <a:gd name="connsiteY244" fmla="*/ 1641013 h 2083506"/>
              <a:gd name="connsiteX245" fmla="*/ 150763 w 12191999"/>
              <a:gd name="connsiteY245" fmla="*/ 1628143 h 2083506"/>
              <a:gd name="connsiteX246" fmla="*/ 29133 w 12191999"/>
              <a:gd name="connsiteY246" fmla="*/ 1626172 h 2083506"/>
              <a:gd name="connsiteX247" fmla="*/ 0 w 12191999"/>
              <a:gd name="connsiteY247" fmla="*/ 1619589 h 2083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Lst>
            <a:rect l="l" t="t" r="r" b="b"/>
            <a:pathLst>
              <a:path w="12191999" h="2083506">
                <a:moveTo>
                  <a:pt x="0" y="0"/>
                </a:moveTo>
                <a:lnTo>
                  <a:pt x="9429748" y="0"/>
                </a:lnTo>
                <a:lnTo>
                  <a:pt x="9429748" y="1"/>
                </a:lnTo>
                <a:lnTo>
                  <a:pt x="12191999" y="1"/>
                </a:lnTo>
                <a:lnTo>
                  <a:pt x="12191999" y="1164372"/>
                </a:lnTo>
                <a:lnTo>
                  <a:pt x="12147852" y="1163783"/>
                </a:lnTo>
                <a:cubicBezTo>
                  <a:pt x="12063101" y="1189107"/>
                  <a:pt x="12045020" y="1156925"/>
                  <a:pt x="11993604" y="1153496"/>
                </a:cubicBezTo>
                <a:cubicBezTo>
                  <a:pt x="11954216" y="1165241"/>
                  <a:pt x="11911195" y="1167350"/>
                  <a:pt x="11865319" y="1176624"/>
                </a:cubicBezTo>
                <a:cubicBezTo>
                  <a:pt x="11822513" y="1184682"/>
                  <a:pt x="11766915" y="1201558"/>
                  <a:pt x="11718353" y="1209136"/>
                </a:cubicBezTo>
                <a:cubicBezTo>
                  <a:pt x="11675379" y="1217463"/>
                  <a:pt x="11638007" y="1216639"/>
                  <a:pt x="11609067" y="1218512"/>
                </a:cubicBezTo>
                <a:cubicBezTo>
                  <a:pt x="11597582" y="1221322"/>
                  <a:pt x="11554280" y="1243577"/>
                  <a:pt x="11545958" y="1240430"/>
                </a:cubicBezTo>
                <a:lnTo>
                  <a:pt x="11445770" y="1225780"/>
                </a:lnTo>
                <a:cubicBezTo>
                  <a:pt x="11425543" y="1230782"/>
                  <a:pt x="11413740" y="1222096"/>
                  <a:pt x="11398842" y="1227250"/>
                </a:cubicBezTo>
                <a:cubicBezTo>
                  <a:pt x="11367060" y="1233093"/>
                  <a:pt x="11269285" y="1263712"/>
                  <a:pt x="11240093" y="1266797"/>
                </a:cubicBezTo>
                <a:cubicBezTo>
                  <a:pt x="11197297" y="1273685"/>
                  <a:pt x="11181311" y="1272682"/>
                  <a:pt x="11141364" y="1288059"/>
                </a:cubicBezTo>
                <a:cubicBezTo>
                  <a:pt x="11099891" y="1305386"/>
                  <a:pt x="11051533" y="1319157"/>
                  <a:pt x="11015396" y="1353104"/>
                </a:cubicBezTo>
                <a:cubicBezTo>
                  <a:pt x="11009424" y="1362217"/>
                  <a:pt x="10992328" y="1361966"/>
                  <a:pt x="10973905" y="1365109"/>
                </a:cubicBezTo>
                <a:cubicBezTo>
                  <a:pt x="10955482" y="1368254"/>
                  <a:pt x="10907369" y="1372817"/>
                  <a:pt x="10904858" y="1371966"/>
                </a:cubicBezTo>
                <a:cubicBezTo>
                  <a:pt x="10880521" y="1379494"/>
                  <a:pt x="10873670" y="1399734"/>
                  <a:pt x="10827883" y="1410270"/>
                </a:cubicBezTo>
                <a:cubicBezTo>
                  <a:pt x="10790248" y="1415655"/>
                  <a:pt x="10724899" y="1420726"/>
                  <a:pt x="10690996" y="1426394"/>
                </a:cubicBezTo>
                <a:cubicBezTo>
                  <a:pt x="10676463" y="1423331"/>
                  <a:pt x="10634514" y="1436908"/>
                  <a:pt x="10624461" y="1444283"/>
                </a:cubicBezTo>
                <a:cubicBezTo>
                  <a:pt x="10601952" y="1468442"/>
                  <a:pt x="10536224" y="1460228"/>
                  <a:pt x="10517208" y="1478947"/>
                </a:cubicBezTo>
                <a:cubicBezTo>
                  <a:pt x="10509508" y="1482271"/>
                  <a:pt x="10505833" y="1468818"/>
                  <a:pt x="10497937" y="1469831"/>
                </a:cubicBezTo>
                <a:lnTo>
                  <a:pt x="10471201" y="1486037"/>
                </a:lnTo>
                <a:lnTo>
                  <a:pt x="10448263" y="1478223"/>
                </a:lnTo>
                <a:lnTo>
                  <a:pt x="10388089" y="1507175"/>
                </a:lnTo>
                <a:cubicBezTo>
                  <a:pt x="10350285" y="1513081"/>
                  <a:pt x="10383281" y="1526586"/>
                  <a:pt x="10333720" y="1515848"/>
                </a:cubicBezTo>
                <a:cubicBezTo>
                  <a:pt x="10286428" y="1526223"/>
                  <a:pt x="10174884" y="1550019"/>
                  <a:pt x="10104338" y="1569424"/>
                </a:cubicBezTo>
                <a:cubicBezTo>
                  <a:pt x="10066963" y="1581564"/>
                  <a:pt x="9967395" y="1605712"/>
                  <a:pt x="9910445" y="1632275"/>
                </a:cubicBezTo>
                <a:cubicBezTo>
                  <a:pt x="9856131" y="1644130"/>
                  <a:pt x="9831118" y="1689967"/>
                  <a:pt x="9770872" y="1688088"/>
                </a:cubicBezTo>
                <a:cubicBezTo>
                  <a:pt x="9769882" y="1691843"/>
                  <a:pt x="9737016" y="1697044"/>
                  <a:pt x="9733849" y="1700034"/>
                </a:cubicBezTo>
                <a:lnTo>
                  <a:pt x="9703714" y="1730093"/>
                </a:lnTo>
                <a:lnTo>
                  <a:pt x="9698351" y="1730377"/>
                </a:lnTo>
                <a:lnTo>
                  <a:pt x="9632895" y="1736363"/>
                </a:lnTo>
                <a:lnTo>
                  <a:pt x="9569107" y="1741010"/>
                </a:lnTo>
                <a:cubicBezTo>
                  <a:pt x="9558961" y="1745882"/>
                  <a:pt x="9548028" y="1750646"/>
                  <a:pt x="9536451" y="1755120"/>
                </a:cubicBezTo>
                <a:lnTo>
                  <a:pt x="9529385" y="1757515"/>
                </a:lnTo>
                <a:lnTo>
                  <a:pt x="9498527" y="1753117"/>
                </a:lnTo>
                <a:lnTo>
                  <a:pt x="9436642" y="1755478"/>
                </a:lnTo>
                <a:lnTo>
                  <a:pt x="9429748" y="1756317"/>
                </a:lnTo>
                <a:lnTo>
                  <a:pt x="9429748" y="1768745"/>
                </a:lnTo>
                <a:lnTo>
                  <a:pt x="9425802" y="1769273"/>
                </a:lnTo>
                <a:cubicBezTo>
                  <a:pt x="9390751" y="1773262"/>
                  <a:pt x="9371406" y="1773457"/>
                  <a:pt x="9349763" y="1776107"/>
                </a:cubicBezTo>
                <a:cubicBezTo>
                  <a:pt x="9314721" y="1782260"/>
                  <a:pt x="9277650" y="1796217"/>
                  <a:pt x="9256503" y="1800699"/>
                </a:cubicBezTo>
                <a:lnTo>
                  <a:pt x="9222873" y="1803003"/>
                </a:lnTo>
                <a:lnTo>
                  <a:pt x="9224095" y="1807355"/>
                </a:lnTo>
                <a:lnTo>
                  <a:pt x="9211603" y="1807675"/>
                </a:lnTo>
                <a:lnTo>
                  <a:pt x="9183719" y="1807781"/>
                </a:lnTo>
                <a:cubicBezTo>
                  <a:pt x="9166319" y="1808439"/>
                  <a:pt x="9117935" y="1807396"/>
                  <a:pt x="9100221" y="1808989"/>
                </a:cubicBezTo>
                <a:cubicBezTo>
                  <a:pt x="9095111" y="1813630"/>
                  <a:pt x="9087224" y="1816160"/>
                  <a:pt x="9077439" y="1817333"/>
                </a:cubicBezTo>
                <a:lnTo>
                  <a:pt x="9055889" y="1817464"/>
                </a:lnTo>
                <a:lnTo>
                  <a:pt x="8930912" y="1828648"/>
                </a:lnTo>
                <a:lnTo>
                  <a:pt x="8913729" y="1829483"/>
                </a:lnTo>
                <a:lnTo>
                  <a:pt x="8904423" y="1833234"/>
                </a:lnTo>
                <a:cubicBezTo>
                  <a:pt x="8897319" y="1833982"/>
                  <a:pt x="8876911" y="1833498"/>
                  <a:pt x="8871099" y="1833979"/>
                </a:cubicBezTo>
                <a:lnTo>
                  <a:pt x="8869557" y="1836113"/>
                </a:lnTo>
                <a:cubicBezTo>
                  <a:pt x="8851043" y="1839524"/>
                  <a:pt x="8781405" y="1850882"/>
                  <a:pt x="8760021" y="1854442"/>
                </a:cubicBezTo>
                <a:cubicBezTo>
                  <a:pt x="8755749" y="1851161"/>
                  <a:pt x="8746183" y="1856343"/>
                  <a:pt x="8741254" y="1857469"/>
                </a:cubicBezTo>
                <a:cubicBezTo>
                  <a:pt x="8740491" y="1855259"/>
                  <a:pt x="8728559" y="1854585"/>
                  <a:pt x="8725039" y="1856552"/>
                </a:cubicBezTo>
                <a:cubicBezTo>
                  <a:pt x="8641157" y="1867333"/>
                  <a:pt x="8683145" y="1845054"/>
                  <a:pt x="8635265" y="1859168"/>
                </a:cubicBezTo>
                <a:cubicBezTo>
                  <a:pt x="8626795" y="1860103"/>
                  <a:pt x="8619931" y="1859212"/>
                  <a:pt x="8613911" y="1857561"/>
                </a:cubicBezTo>
                <a:lnTo>
                  <a:pt x="8604931" y="1854170"/>
                </a:lnTo>
                <a:lnTo>
                  <a:pt x="8570171" y="1860579"/>
                </a:lnTo>
                <a:cubicBezTo>
                  <a:pt x="8553049" y="1862813"/>
                  <a:pt x="8535028" y="1864294"/>
                  <a:pt x="8516537" y="1864971"/>
                </a:cubicBezTo>
                <a:cubicBezTo>
                  <a:pt x="8512388" y="1860455"/>
                  <a:pt x="8497874" y="1866870"/>
                  <a:pt x="8491046" y="1868141"/>
                </a:cubicBezTo>
                <a:cubicBezTo>
                  <a:pt x="8490975" y="1865191"/>
                  <a:pt x="8475847" y="1863778"/>
                  <a:pt x="8470478" y="1866216"/>
                </a:cubicBezTo>
                <a:cubicBezTo>
                  <a:pt x="8357654" y="1876758"/>
                  <a:pt x="8421139" y="1849210"/>
                  <a:pt x="8353433" y="1865729"/>
                </a:cubicBezTo>
                <a:lnTo>
                  <a:pt x="8347675" y="1865075"/>
                </a:lnTo>
                <a:lnTo>
                  <a:pt x="8343939" y="1865677"/>
                </a:lnTo>
                <a:cubicBezTo>
                  <a:pt x="8309852" y="1870841"/>
                  <a:pt x="8272587" y="1875809"/>
                  <a:pt x="8221566" y="1881148"/>
                </a:cubicBezTo>
                <a:cubicBezTo>
                  <a:pt x="8158043" y="1892960"/>
                  <a:pt x="8095547" y="1914042"/>
                  <a:pt x="8066095" y="1919902"/>
                </a:cubicBezTo>
                <a:cubicBezTo>
                  <a:pt x="8058949" y="1919234"/>
                  <a:pt x="8051921" y="1917862"/>
                  <a:pt x="8044849" y="1916308"/>
                </a:cubicBezTo>
                <a:lnTo>
                  <a:pt x="8041142" y="1915506"/>
                </a:lnTo>
                <a:lnTo>
                  <a:pt x="8022159" y="1911521"/>
                </a:lnTo>
                <a:lnTo>
                  <a:pt x="7944932" y="1917265"/>
                </a:lnTo>
                <a:lnTo>
                  <a:pt x="7879011" y="1928570"/>
                </a:lnTo>
                <a:lnTo>
                  <a:pt x="7865529" y="1934399"/>
                </a:lnTo>
                <a:lnTo>
                  <a:pt x="7774801" y="1947969"/>
                </a:lnTo>
                <a:lnTo>
                  <a:pt x="7748398" y="1955982"/>
                </a:lnTo>
                <a:lnTo>
                  <a:pt x="7740684" y="1955717"/>
                </a:lnTo>
                <a:cubicBezTo>
                  <a:pt x="7728362" y="1958584"/>
                  <a:pt x="7714099" y="1968442"/>
                  <a:pt x="7712976" y="1960442"/>
                </a:cubicBezTo>
                <a:lnTo>
                  <a:pt x="7699956" y="1966104"/>
                </a:lnTo>
                <a:lnTo>
                  <a:pt x="7684158" y="1962927"/>
                </a:lnTo>
                <a:cubicBezTo>
                  <a:pt x="7674684" y="1962643"/>
                  <a:pt x="7652105" y="1963177"/>
                  <a:pt x="7643109" y="1964400"/>
                </a:cubicBezTo>
                <a:lnTo>
                  <a:pt x="7630180" y="1970266"/>
                </a:lnTo>
                <a:lnTo>
                  <a:pt x="7609131" y="1971774"/>
                </a:lnTo>
                <a:cubicBezTo>
                  <a:pt x="7596694" y="1971644"/>
                  <a:pt x="7570258" y="1969757"/>
                  <a:pt x="7555555" y="1969491"/>
                </a:cubicBezTo>
                <a:cubicBezTo>
                  <a:pt x="7541460" y="1966540"/>
                  <a:pt x="7530571" y="1964848"/>
                  <a:pt x="7520919" y="1970177"/>
                </a:cubicBezTo>
                <a:cubicBezTo>
                  <a:pt x="7500295" y="1966884"/>
                  <a:pt x="7480780" y="1949401"/>
                  <a:pt x="7456258" y="1960468"/>
                </a:cubicBezTo>
                <a:cubicBezTo>
                  <a:pt x="7434946" y="1957506"/>
                  <a:pt x="7435772" y="1952500"/>
                  <a:pt x="7393047" y="1952408"/>
                </a:cubicBezTo>
                <a:cubicBezTo>
                  <a:pt x="7356520" y="1952860"/>
                  <a:pt x="7236307" y="1958626"/>
                  <a:pt x="7199912" y="1959913"/>
                </a:cubicBezTo>
                <a:cubicBezTo>
                  <a:pt x="7176501" y="1959942"/>
                  <a:pt x="7160098" y="1958343"/>
                  <a:pt x="7146774" y="1956641"/>
                </a:cubicBezTo>
                <a:lnTo>
                  <a:pt x="7122244" y="1953891"/>
                </a:lnTo>
                <a:lnTo>
                  <a:pt x="7032241" y="1962723"/>
                </a:lnTo>
                <a:cubicBezTo>
                  <a:pt x="6997214" y="1965198"/>
                  <a:pt x="6963725" y="1968396"/>
                  <a:pt x="6941492" y="1976868"/>
                </a:cubicBezTo>
                <a:cubicBezTo>
                  <a:pt x="6947015" y="1970398"/>
                  <a:pt x="6923088" y="1965379"/>
                  <a:pt x="6906514" y="1968589"/>
                </a:cubicBezTo>
                <a:cubicBezTo>
                  <a:pt x="6925890" y="1943204"/>
                  <a:pt x="6840983" y="1991464"/>
                  <a:pt x="6826395" y="1974141"/>
                </a:cubicBezTo>
                <a:cubicBezTo>
                  <a:pt x="6825676" y="1990223"/>
                  <a:pt x="6751393" y="2017492"/>
                  <a:pt x="6716431" y="2004297"/>
                </a:cubicBezTo>
                <a:cubicBezTo>
                  <a:pt x="6663167" y="2007518"/>
                  <a:pt x="6625450" y="2020811"/>
                  <a:pt x="6569607" y="2015496"/>
                </a:cubicBezTo>
                <a:cubicBezTo>
                  <a:pt x="6567874" y="2017648"/>
                  <a:pt x="6565034" y="2019449"/>
                  <a:pt x="6561430" y="2020996"/>
                </a:cubicBezTo>
                <a:lnTo>
                  <a:pt x="6549371" y="2024747"/>
                </a:lnTo>
                <a:lnTo>
                  <a:pt x="6547040" y="2024474"/>
                </a:lnTo>
                <a:cubicBezTo>
                  <a:pt x="6537882" y="2024425"/>
                  <a:pt x="6533193" y="2025332"/>
                  <a:pt x="6530482" y="2026659"/>
                </a:cubicBezTo>
                <a:lnTo>
                  <a:pt x="6528565" y="2028600"/>
                </a:lnTo>
                <a:lnTo>
                  <a:pt x="6517741" y="2030558"/>
                </a:lnTo>
                <a:lnTo>
                  <a:pt x="6497855" y="2035650"/>
                </a:lnTo>
                <a:lnTo>
                  <a:pt x="6492785" y="2035444"/>
                </a:lnTo>
                <a:lnTo>
                  <a:pt x="6460692" y="2041321"/>
                </a:lnTo>
                <a:lnTo>
                  <a:pt x="6459609" y="2040851"/>
                </a:lnTo>
                <a:cubicBezTo>
                  <a:pt x="6456451" y="2039933"/>
                  <a:pt x="6452734" y="2039508"/>
                  <a:pt x="6447765" y="2040102"/>
                </a:cubicBezTo>
                <a:cubicBezTo>
                  <a:pt x="6446007" y="2031126"/>
                  <a:pt x="6441093" y="2037380"/>
                  <a:pt x="6426590" y="2039928"/>
                </a:cubicBezTo>
                <a:cubicBezTo>
                  <a:pt x="6423606" y="2033241"/>
                  <a:pt x="6413230" y="2032925"/>
                  <a:pt x="6401693" y="2033537"/>
                </a:cubicBezTo>
                <a:lnTo>
                  <a:pt x="6387141" y="2033161"/>
                </a:lnTo>
                <a:lnTo>
                  <a:pt x="6357846" y="2036782"/>
                </a:lnTo>
                <a:lnTo>
                  <a:pt x="6342914" y="2037585"/>
                </a:lnTo>
                <a:lnTo>
                  <a:pt x="6336300" y="2038781"/>
                </a:lnTo>
                <a:lnTo>
                  <a:pt x="6317178" y="2038968"/>
                </a:lnTo>
                <a:lnTo>
                  <a:pt x="6161427" y="2047338"/>
                </a:lnTo>
                <a:cubicBezTo>
                  <a:pt x="6147824" y="2057658"/>
                  <a:pt x="6118908" y="2077615"/>
                  <a:pt x="6097339" y="2082438"/>
                </a:cubicBezTo>
                <a:cubicBezTo>
                  <a:pt x="6090149" y="2084046"/>
                  <a:pt x="6083776" y="2083972"/>
                  <a:pt x="6079059" y="2081299"/>
                </a:cubicBezTo>
                <a:cubicBezTo>
                  <a:pt x="6063900" y="2082334"/>
                  <a:pt x="6011621" y="2084537"/>
                  <a:pt x="5998439" y="2070958"/>
                </a:cubicBezTo>
                <a:cubicBezTo>
                  <a:pt x="5976443" y="2071759"/>
                  <a:pt x="5925514" y="2069780"/>
                  <a:pt x="5904290" y="2070255"/>
                </a:cubicBezTo>
                <a:cubicBezTo>
                  <a:pt x="5871515" y="2066244"/>
                  <a:pt x="5843986" y="2088249"/>
                  <a:pt x="5814867" y="2079032"/>
                </a:cubicBezTo>
                <a:cubicBezTo>
                  <a:pt x="5792003" y="2070559"/>
                  <a:pt x="5750009" y="2076273"/>
                  <a:pt x="5725743" y="2070558"/>
                </a:cubicBezTo>
                <a:cubicBezTo>
                  <a:pt x="5716432" y="2058355"/>
                  <a:pt x="5667424" y="2047322"/>
                  <a:pt x="5650546" y="2052412"/>
                </a:cubicBezTo>
                <a:cubicBezTo>
                  <a:pt x="5614627" y="2046084"/>
                  <a:pt x="5608108" y="2028306"/>
                  <a:pt x="5581284" y="2023175"/>
                </a:cubicBezTo>
                <a:lnTo>
                  <a:pt x="5572593" y="2018391"/>
                </a:lnTo>
                <a:lnTo>
                  <a:pt x="5548580" y="2016951"/>
                </a:lnTo>
                <a:cubicBezTo>
                  <a:pt x="5523726" y="2017783"/>
                  <a:pt x="5498337" y="2019663"/>
                  <a:pt x="5471173" y="2018786"/>
                </a:cubicBezTo>
                <a:cubicBezTo>
                  <a:pt x="5447687" y="2003020"/>
                  <a:pt x="5353807" y="2022324"/>
                  <a:pt x="5340320" y="2037611"/>
                </a:cubicBezTo>
                <a:cubicBezTo>
                  <a:pt x="5340015" y="2024215"/>
                  <a:pt x="5271937" y="2042455"/>
                  <a:pt x="5254376" y="2042928"/>
                </a:cubicBezTo>
                <a:cubicBezTo>
                  <a:pt x="5248522" y="2043086"/>
                  <a:pt x="5248281" y="2041270"/>
                  <a:pt x="5258035" y="2035649"/>
                </a:cubicBezTo>
                <a:cubicBezTo>
                  <a:pt x="5239374" y="2037214"/>
                  <a:pt x="5220112" y="2030252"/>
                  <a:pt x="5230622" y="2024576"/>
                </a:cubicBezTo>
                <a:cubicBezTo>
                  <a:pt x="5173932" y="2036724"/>
                  <a:pt x="5090262" y="2024645"/>
                  <a:pt x="5026203" y="2030162"/>
                </a:cubicBezTo>
                <a:cubicBezTo>
                  <a:pt x="4991280" y="2016814"/>
                  <a:pt x="5010212" y="2029164"/>
                  <a:pt x="4973988" y="2026668"/>
                </a:cubicBezTo>
                <a:cubicBezTo>
                  <a:pt x="4983896" y="2038955"/>
                  <a:pt x="4930012" y="2019774"/>
                  <a:pt x="4928030" y="2033642"/>
                </a:cubicBezTo>
                <a:cubicBezTo>
                  <a:pt x="4921501" y="2032748"/>
                  <a:pt x="4915238" y="2031445"/>
                  <a:pt x="4908970" y="2030033"/>
                </a:cubicBezTo>
                <a:lnTo>
                  <a:pt x="4905679" y="2029300"/>
                </a:lnTo>
                <a:lnTo>
                  <a:pt x="4892525" y="2028768"/>
                </a:lnTo>
                <a:lnTo>
                  <a:pt x="4888818" y="2025619"/>
                </a:lnTo>
                <a:lnTo>
                  <a:pt x="4869018" y="2022668"/>
                </a:lnTo>
                <a:cubicBezTo>
                  <a:pt x="4861602" y="2022028"/>
                  <a:pt x="4853622" y="2021880"/>
                  <a:pt x="4844804" y="2022527"/>
                </a:cubicBezTo>
                <a:cubicBezTo>
                  <a:pt x="4823110" y="2028022"/>
                  <a:pt x="4789330" y="2021287"/>
                  <a:pt x="4758778" y="2021694"/>
                </a:cubicBezTo>
                <a:lnTo>
                  <a:pt x="4744748" y="2023396"/>
                </a:lnTo>
                <a:lnTo>
                  <a:pt x="4698956" y="2020558"/>
                </a:lnTo>
                <a:cubicBezTo>
                  <a:pt x="4685921" y="2020008"/>
                  <a:pt x="4672392" y="2019718"/>
                  <a:pt x="4658147" y="2019920"/>
                </a:cubicBezTo>
                <a:lnTo>
                  <a:pt x="4631706" y="2021274"/>
                </a:lnTo>
                <a:lnTo>
                  <a:pt x="4624776" y="2020152"/>
                </a:lnTo>
                <a:cubicBezTo>
                  <a:pt x="4612703" y="2020277"/>
                  <a:pt x="4596727" y="2024226"/>
                  <a:pt x="4598150" y="2019429"/>
                </a:cubicBezTo>
                <a:lnTo>
                  <a:pt x="4584588" y="2021092"/>
                </a:lnTo>
                <a:lnTo>
                  <a:pt x="4571203" y="2017263"/>
                </a:lnTo>
                <a:cubicBezTo>
                  <a:pt x="4569736" y="2016374"/>
                  <a:pt x="4568633" y="2015427"/>
                  <a:pt x="4567930" y="2014458"/>
                </a:cubicBezTo>
                <a:lnTo>
                  <a:pt x="4548984" y="2015717"/>
                </a:lnTo>
                <a:lnTo>
                  <a:pt x="4533451" y="2012976"/>
                </a:lnTo>
                <a:lnTo>
                  <a:pt x="4519910" y="2014768"/>
                </a:lnTo>
                <a:lnTo>
                  <a:pt x="4514290" y="2014364"/>
                </a:lnTo>
                <a:lnTo>
                  <a:pt x="4500320" y="2013007"/>
                </a:lnTo>
                <a:cubicBezTo>
                  <a:pt x="4493159" y="2012056"/>
                  <a:pt x="4485144" y="2010910"/>
                  <a:pt x="4476219" y="2009993"/>
                </a:cubicBezTo>
                <a:lnTo>
                  <a:pt x="4468701" y="2009574"/>
                </a:lnTo>
                <a:lnTo>
                  <a:pt x="4452333" y="2004964"/>
                </a:lnTo>
                <a:cubicBezTo>
                  <a:pt x="4440422" y="2001479"/>
                  <a:pt x="4431048" y="1999130"/>
                  <a:pt x="4420644" y="2001021"/>
                </a:cubicBezTo>
                <a:cubicBezTo>
                  <a:pt x="4402911" y="1996519"/>
                  <a:pt x="4390524" y="1983900"/>
                  <a:pt x="4364856" y="1987267"/>
                </a:cubicBezTo>
                <a:cubicBezTo>
                  <a:pt x="4372645" y="1981550"/>
                  <a:pt x="4336350" y="1986575"/>
                  <a:pt x="4332062" y="1980703"/>
                </a:cubicBezTo>
                <a:cubicBezTo>
                  <a:pt x="4330083" y="1975974"/>
                  <a:pt x="4318612" y="1976397"/>
                  <a:pt x="4309876" y="1974653"/>
                </a:cubicBezTo>
                <a:cubicBezTo>
                  <a:pt x="4303650" y="1969824"/>
                  <a:pt x="4259693" y="1965414"/>
                  <a:pt x="4244391" y="1966109"/>
                </a:cubicBezTo>
                <a:cubicBezTo>
                  <a:pt x="4201255" y="1970914"/>
                  <a:pt x="4166558" y="1951471"/>
                  <a:pt x="4132071" y="1954813"/>
                </a:cubicBezTo>
                <a:cubicBezTo>
                  <a:pt x="4123041" y="1954358"/>
                  <a:pt x="4115554" y="1953263"/>
                  <a:pt x="4109069" y="1951778"/>
                </a:cubicBezTo>
                <a:lnTo>
                  <a:pt x="4092908" y="1946662"/>
                </a:lnTo>
                <a:cubicBezTo>
                  <a:pt x="4092707" y="1945539"/>
                  <a:pt x="4092506" y="1944415"/>
                  <a:pt x="4092306" y="1943291"/>
                </a:cubicBezTo>
                <a:lnTo>
                  <a:pt x="4080234" y="1941219"/>
                </a:lnTo>
                <a:lnTo>
                  <a:pt x="4077778" y="1940145"/>
                </a:lnTo>
                <a:cubicBezTo>
                  <a:pt x="4073105" y="1938081"/>
                  <a:pt x="4068339" y="1936119"/>
                  <a:pt x="4062936" y="1934506"/>
                </a:cubicBezTo>
                <a:cubicBezTo>
                  <a:pt x="4048082" y="1947155"/>
                  <a:pt x="4014523" y="1922869"/>
                  <a:pt x="4012506" y="1935475"/>
                </a:cubicBezTo>
                <a:cubicBezTo>
                  <a:pt x="3980228" y="1928812"/>
                  <a:pt x="3986775" y="1942559"/>
                  <a:pt x="3965880" y="1925968"/>
                </a:cubicBezTo>
                <a:cubicBezTo>
                  <a:pt x="3899515" y="1923414"/>
                  <a:pt x="3830855" y="1902158"/>
                  <a:pt x="3765338" y="1906649"/>
                </a:cubicBezTo>
                <a:cubicBezTo>
                  <a:pt x="3780686" y="1902635"/>
                  <a:pt x="3768784" y="1893856"/>
                  <a:pt x="3749493" y="1893071"/>
                </a:cubicBezTo>
                <a:cubicBezTo>
                  <a:pt x="3807776" y="1876857"/>
                  <a:pt x="3656400" y="1898030"/>
                  <a:pt x="3672704" y="1881383"/>
                </a:cubicBezTo>
                <a:cubicBezTo>
                  <a:pt x="3645532" y="1893973"/>
                  <a:pt x="3537791" y="1900656"/>
                  <a:pt x="3530082" y="1883187"/>
                </a:cubicBezTo>
                <a:cubicBezTo>
                  <a:pt x="3479808" y="1875044"/>
                  <a:pt x="3426017" y="1877998"/>
                  <a:pt x="3387664" y="1862579"/>
                </a:cubicBezTo>
                <a:cubicBezTo>
                  <a:pt x="3382649" y="1863935"/>
                  <a:pt x="3377277" y="1864791"/>
                  <a:pt x="3371681" y="1865293"/>
                </a:cubicBezTo>
                <a:lnTo>
                  <a:pt x="3355305" y="1865842"/>
                </a:lnTo>
                <a:lnTo>
                  <a:pt x="3353790" y="1865158"/>
                </a:lnTo>
                <a:cubicBezTo>
                  <a:pt x="3346144" y="1863282"/>
                  <a:pt x="3340687" y="1863057"/>
                  <a:pt x="3336210" y="1863564"/>
                </a:cubicBezTo>
                <a:lnTo>
                  <a:pt x="3331381" y="1864716"/>
                </a:lnTo>
                <a:lnTo>
                  <a:pt x="3319012" y="1864093"/>
                </a:lnTo>
                <a:lnTo>
                  <a:pt x="3293818" y="1864135"/>
                </a:lnTo>
                <a:lnTo>
                  <a:pt x="3289881" y="1862954"/>
                </a:lnTo>
                <a:lnTo>
                  <a:pt x="3253090" y="1861164"/>
                </a:lnTo>
                <a:cubicBezTo>
                  <a:pt x="3253042" y="1860968"/>
                  <a:pt x="3252996" y="1860771"/>
                  <a:pt x="3252949" y="1860574"/>
                </a:cubicBezTo>
                <a:cubicBezTo>
                  <a:pt x="3251799" y="1859213"/>
                  <a:pt x="3249368" y="1858131"/>
                  <a:pt x="3244187" y="1857604"/>
                </a:cubicBezTo>
                <a:cubicBezTo>
                  <a:pt x="3250860" y="1853873"/>
                  <a:pt x="3250577" y="1852999"/>
                  <a:pt x="3246570" y="1852946"/>
                </a:cubicBezTo>
                <a:lnTo>
                  <a:pt x="3237810" y="1853064"/>
                </a:lnTo>
                <a:lnTo>
                  <a:pt x="3230822" y="1855474"/>
                </a:lnTo>
                <a:cubicBezTo>
                  <a:pt x="3206812" y="1862286"/>
                  <a:pt x="3176733" y="1868865"/>
                  <a:pt x="3136549" y="1874037"/>
                </a:cubicBezTo>
                <a:cubicBezTo>
                  <a:pt x="3081163" y="1880168"/>
                  <a:pt x="2902557" y="1900580"/>
                  <a:pt x="2845754" y="1910932"/>
                </a:cubicBezTo>
                <a:cubicBezTo>
                  <a:pt x="2860822" y="1944376"/>
                  <a:pt x="2813389" y="1905358"/>
                  <a:pt x="2786878" y="1917162"/>
                </a:cubicBezTo>
                <a:cubicBezTo>
                  <a:pt x="2766803" y="1917398"/>
                  <a:pt x="2741628" y="1915886"/>
                  <a:pt x="2725298" y="1912340"/>
                </a:cubicBezTo>
                <a:cubicBezTo>
                  <a:pt x="2716680" y="1911427"/>
                  <a:pt x="2707572" y="1911972"/>
                  <a:pt x="2697754" y="1914863"/>
                </a:cubicBezTo>
                <a:cubicBezTo>
                  <a:pt x="2667185" y="1939014"/>
                  <a:pt x="2622149" y="1926211"/>
                  <a:pt x="2568063" y="1936283"/>
                </a:cubicBezTo>
                <a:cubicBezTo>
                  <a:pt x="2552625" y="1932001"/>
                  <a:pt x="2502682" y="1953378"/>
                  <a:pt x="2489784" y="1943720"/>
                </a:cubicBezTo>
                <a:cubicBezTo>
                  <a:pt x="2478524" y="1943155"/>
                  <a:pt x="2467418" y="1949411"/>
                  <a:pt x="2458978" y="1938095"/>
                </a:cubicBezTo>
                <a:cubicBezTo>
                  <a:pt x="2417552" y="1934639"/>
                  <a:pt x="2366376" y="1931293"/>
                  <a:pt x="2318712" y="1934474"/>
                </a:cubicBezTo>
                <a:cubicBezTo>
                  <a:pt x="2296029" y="1936526"/>
                  <a:pt x="2282069" y="1938434"/>
                  <a:pt x="2268709" y="1940521"/>
                </a:cubicBezTo>
                <a:lnTo>
                  <a:pt x="2264080" y="1941232"/>
                </a:lnTo>
                <a:lnTo>
                  <a:pt x="2254684" y="1943524"/>
                </a:lnTo>
                <a:lnTo>
                  <a:pt x="2252523" y="1943004"/>
                </a:lnTo>
                <a:lnTo>
                  <a:pt x="2173350" y="1929202"/>
                </a:lnTo>
                <a:lnTo>
                  <a:pt x="2155266" y="1920267"/>
                </a:lnTo>
                <a:lnTo>
                  <a:pt x="2091013" y="1914631"/>
                </a:lnTo>
                <a:cubicBezTo>
                  <a:pt x="2033357" y="1920614"/>
                  <a:pt x="2070513" y="1905065"/>
                  <a:pt x="2030712" y="1897690"/>
                </a:cubicBezTo>
                <a:cubicBezTo>
                  <a:pt x="1994539" y="1893055"/>
                  <a:pt x="1958569" y="1883188"/>
                  <a:pt x="1908838" y="1892222"/>
                </a:cubicBezTo>
                <a:cubicBezTo>
                  <a:pt x="1897236" y="1896147"/>
                  <a:pt x="1883338" y="1892415"/>
                  <a:pt x="1877796" y="1883887"/>
                </a:cubicBezTo>
                <a:cubicBezTo>
                  <a:pt x="1876842" y="1882419"/>
                  <a:pt x="1876177" y="1880863"/>
                  <a:pt x="1875824" y="1879265"/>
                </a:cubicBezTo>
                <a:cubicBezTo>
                  <a:pt x="1843474" y="1887199"/>
                  <a:pt x="1841511" y="1873818"/>
                  <a:pt x="1823048" y="1881064"/>
                </a:cubicBezTo>
                <a:cubicBezTo>
                  <a:pt x="1792640" y="1872164"/>
                  <a:pt x="1782358" y="1850450"/>
                  <a:pt x="1765736" y="1856578"/>
                </a:cubicBezTo>
                <a:cubicBezTo>
                  <a:pt x="1753024" y="1849107"/>
                  <a:pt x="1745932" y="1828316"/>
                  <a:pt x="1725669" y="1833744"/>
                </a:cubicBezTo>
                <a:cubicBezTo>
                  <a:pt x="1727428" y="1831405"/>
                  <a:pt x="1726953" y="1830157"/>
                  <a:pt x="1725216" y="1829447"/>
                </a:cubicBezTo>
                <a:lnTo>
                  <a:pt x="1721485" y="1828960"/>
                </a:lnTo>
                <a:lnTo>
                  <a:pt x="1717786" y="1832224"/>
                </a:lnTo>
                <a:cubicBezTo>
                  <a:pt x="1703445" y="1843277"/>
                  <a:pt x="1706547" y="1827935"/>
                  <a:pt x="1689907" y="1825425"/>
                </a:cubicBezTo>
                <a:cubicBezTo>
                  <a:pt x="1682338" y="1823445"/>
                  <a:pt x="1685181" y="1820226"/>
                  <a:pt x="1688093" y="1817391"/>
                </a:cubicBezTo>
                <a:lnTo>
                  <a:pt x="1496789" y="1805297"/>
                </a:lnTo>
                <a:cubicBezTo>
                  <a:pt x="1463551" y="1793913"/>
                  <a:pt x="1426345" y="1786892"/>
                  <a:pt x="1392839" y="1758649"/>
                </a:cubicBezTo>
                <a:cubicBezTo>
                  <a:pt x="1386461" y="1750573"/>
                  <a:pt x="1374031" y="1756918"/>
                  <a:pt x="1360872" y="1752441"/>
                </a:cubicBezTo>
                <a:cubicBezTo>
                  <a:pt x="1347711" y="1747963"/>
                  <a:pt x="1332751" y="1735898"/>
                  <a:pt x="1313885" y="1731785"/>
                </a:cubicBezTo>
                <a:cubicBezTo>
                  <a:pt x="1281989" y="1726305"/>
                  <a:pt x="1256405" y="1739744"/>
                  <a:pt x="1247665" y="1727765"/>
                </a:cubicBezTo>
                <a:cubicBezTo>
                  <a:pt x="1231363" y="1728538"/>
                  <a:pt x="1209120" y="1742556"/>
                  <a:pt x="1196850" y="1729622"/>
                </a:cubicBezTo>
                <a:cubicBezTo>
                  <a:pt x="1195195" y="1740224"/>
                  <a:pt x="1178147" y="1721561"/>
                  <a:pt x="1168728" y="1728550"/>
                </a:cubicBezTo>
                <a:cubicBezTo>
                  <a:pt x="1152073" y="1727193"/>
                  <a:pt x="1122804" y="1725926"/>
                  <a:pt x="1096918" y="1721485"/>
                </a:cubicBezTo>
                <a:lnTo>
                  <a:pt x="1094082" y="1720113"/>
                </a:lnTo>
                <a:lnTo>
                  <a:pt x="1040782" y="1721762"/>
                </a:lnTo>
                <a:cubicBezTo>
                  <a:pt x="987172" y="1722352"/>
                  <a:pt x="1023272" y="1708707"/>
                  <a:pt x="955980" y="1719289"/>
                </a:cubicBezTo>
                <a:cubicBezTo>
                  <a:pt x="948995" y="1714208"/>
                  <a:pt x="940521" y="1713816"/>
                  <a:pt x="926108" y="1715917"/>
                </a:cubicBezTo>
                <a:cubicBezTo>
                  <a:pt x="900077" y="1715834"/>
                  <a:pt x="902688" y="1703436"/>
                  <a:pt x="876049" y="1710422"/>
                </a:cubicBezTo>
                <a:cubicBezTo>
                  <a:pt x="881084" y="1703830"/>
                  <a:pt x="826830" y="1706893"/>
                  <a:pt x="839194" y="1700176"/>
                </a:cubicBezTo>
                <a:cubicBezTo>
                  <a:pt x="822548" y="1693764"/>
                  <a:pt x="813674" y="1703628"/>
                  <a:pt x="797112" y="1698014"/>
                </a:cubicBezTo>
                <a:cubicBezTo>
                  <a:pt x="778195" y="1696418"/>
                  <a:pt x="807647" y="1705364"/>
                  <a:pt x="786610" y="1705455"/>
                </a:cubicBezTo>
                <a:cubicBezTo>
                  <a:pt x="761170" y="1704357"/>
                  <a:pt x="760599" y="1716610"/>
                  <a:pt x="741833" y="1700566"/>
                </a:cubicBezTo>
                <a:lnTo>
                  <a:pt x="673985" y="1692278"/>
                </a:lnTo>
                <a:cubicBezTo>
                  <a:pt x="658515" y="1695829"/>
                  <a:pt x="646395" y="1693620"/>
                  <a:pt x="634665" y="1689550"/>
                </a:cubicBezTo>
                <a:cubicBezTo>
                  <a:pt x="599149" y="1689690"/>
                  <a:pt x="567176" y="1683160"/>
                  <a:pt x="527471" y="1679869"/>
                </a:cubicBezTo>
                <a:cubicBezTo>
                  <a:pt x="484099" y="1683240"/>
                  <a:pt x="462693" y="1671949"/>
                  <a:pt x="420260" y="1668475"/>
                </a:cubicBezTo>
                <a:cubicBezTo>
                  <a:pt x="377482" y="1677390"/>
                  <a:pt x="393500" y="1652730"/>
                  <a:pt x="357630" y="1652142"/>
                </a:cubicBezTo>
                <a:cubicBezTo>
                  <a:pt x="298692" y="1659518"/>
                  <a:pt x="359631" y="1643849"/>
                  <a:pt x="269407" y="1643812"/>
                </a:cubicBezTo>
                <a:cubicBezTo>
                  <a:pt x="264204" y="1645215"/>
                  <a:pt x="253436" y="1643159"/>
                  <a:pt x="254769" y="1641013"/>
                </a:cubicBezTo>
                <a:cubicBezTo>
                  <a:pt x="234996" y="1641090"/>
                  <a:pt x="179093" y="1626583"/>
                  <a:pt x="150763" y="1628143"/>
                </a:cubicBezTo>
                <a:cubicBezTo>
                  <a:pt x="96232" y="1619954"/>
                  <a:pt x="68845" y="1629422"/>
                  <a:pt x="29133" y="1626172"/>
                </a:cubicBezTo>
                <a:lnTo>
                  <a:pt x="0" y="1619589"/>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CAEF98C-6734-556F-B35C-BECC7E11438D}"/>
              </a:ext>
            </a:extLst>
          </p:cNvPr>
          <p:cNvSpPr>
            <a:spLocks noGrp="1"/>
          </p:cNvSpPr>
          <p:nvPr>
            <p:ph type="title"/>
          </p:nvPr>
        </p:nvSpPr>
        <p:spPr>
          <a:xfrm>
            <a:off x="828675" y="494414"/>
            <a:ext cx="10534650" cy="817403"/>
          </a:xfrm>
        </p:spPr>
        <p:txBody>
          <a:bodyPr vert="horz" lIns="91440" tIns="45720" rIns="91440" bIns="45720" rtlCol="0" anchor="b">
            <a:normAutofit/>
          </a:bodyPr>
          <a:lstStyle/>
          <a:p>
            <a:pPr algn="ctr"/>
            <a:r>
              <a:rPr lang="en-US" kern="1200" dirty="0">
                <a:solidFill>
                  <a:schemeClr val="tx1"/>
                </a:solidFill>
                <a:latin typeface="+mj-lt"/>
                <a:ea typeface="+mj-ea"/>
                <a:cs typeface="+mj-cs"/>
              </a:rPr>
              <a:t>Example of a </a:t>
            </a:r>
            <a:r>
              <a:rPr lang="en-US" kern="1200" dirty="0" err="1">
                <a:solidFill>
                  <a:schemeClr val="tx1"/>
                </a:solidFill>
                <a:latin typeface="+mj-lt"/>
                <a:ea typeface="+mj-ea"/>
                <a:cs typeface="+mj-cs"/>
              </a:rPr>
              <a:t>Smarthome</a:t>
            </a:r>
            <a:endParaRPr lang="en-US" kern="1200" dirty="0">
              <a:solidFill>
                <a:schemeClr val="tx1"/>
              </a:solidFill>
              <a:latin typeface="+mj-lt"/>
              <a:ea typeface="+mj-ea"/>
              <a:cs typeface="+mj-cs"/>
            </a:endParaRPr>
          </a:p>
        </p:txBody>
      </p:sp>
      <p:pic>
        <p:nvPicPr>
          <p:cNvPr id="7" name="Online Media 6" title="Smart Home Goodnight Automation Scene">
            <a:hlinkClick r:id="" action="ppaction://media"/>
            <a:extLst>
              <a:ext uri="{FF2B5EF4-FFF2-40B4-BE49-F238E27FC236}">
                <a16:creationId xmlns:a16="http://schemas.microsoft.com/office/drawing/2014/main" id="{B52F6E8E-E32D-1E80-47B2-CBC2C7841902}"/>
              </a:ext>
            </a:extLst>
          </p:cNvPr>
          <p:cNvPicPr>
            <a:picLocks noGrp="1" noRot="1" noChangeAspect="1"/>
          </p:cNvPicPr>
          <p:nvPr>
            <p:ph idx="1"/>
            <a:videoFile r:link="rId1"/>
          </p:nvPr>
        </p:nvPicPr>
        <p:blipFill>
          <a:blip r:embed="rId3"/>
          <a:stretch>
            <a:fillRect/>
          </a:stretch>
        </p:blipFill>
        <p:spPr>
          <a:xfrm>
            <a:off x="1725159" y="1806231"/>
            <a:ext cx="8524160" cy="4815819"/>
          </a:xfrm>
          <a:prstGeom prst="rect">
            <a:avLst/>
          </a:prstGeom>
        </p:spPr>
      </p:pic>
    </p:spTree>
    <p:extLst>
      <p:ext uri="{BB962C8B-B14F-4D97-AF65-F5344CB8AC3E}">
        <p14:creationId xmlns:p14="http://schemas.microsoft.com/office/powerpoint/2010/main" val="265816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89560" y="856180"/>
            <a:ext cx="4560584" cy="1128068"/>
          </a:xfrm>
        </p:spPr>
        <p:txBody>
          <a:bodyPr vert="horz" lIns="91440" tIns="45720" rIns="91440" bIns="45720" rtlCol="0" anchor="ctr">
            <a:normAutofit/>
          </a:bodyPr>
          <a:lstStyle/>
          <a:p>
            <a:r>
              <a:rPr lang="en-US" sz="3400" dirty="0">
                <a:solidFill>
                  <a:schemeClr val="tx1"/>
                </a:solidFill>
                <a:latin typeface="+mj-lt"/>
              </a:rPr>
              <a:t>What does Independent Living mean?</a:t>
            </a:r>
          </a:p>
        </p:txBody>
      </p:sp>
      <p:grpSp>
        <p:nvGrpSpPr>
          <p:cNvPr id="25" name="Group 24">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26" name="Rectangle 25">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Rectangle 28">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90719" y="2330505"/>
            <a:ext cx="4559425" cy="3979585"/>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2000"/>
              <a:t>Independent Living: Wellbeing &amp; Self –Esteem</a:t>
            </a:r>
          </a:p>
          <a:p>
            <a:pPr indent="-228600">
              <a:lnSpc>
                <a:spcPct val="90000"/>
              </a:lnSpc>
              <a:spcAft>
                <a:spcPts val="600"/>
              </a:spcAft>
              <a:buFont typeface="Arial" panose="020B0604020202020204" pitchFamily="34" charset="0"/>
              <a:buChar char="•"/>
            </a:pPr>
            <a:endParaRPr lang="en-US" sz="2000"/>
          </a:p>
          <a:p>
            <a:pPr marL="285750" indent="-228600">
              <a:lnSpc>
                <a:spcPct val="90000"/>
              </a:lnSpc>
              <a:spcAft>
                <a:spcPts val="600"/>
              </a:spcAft>
              <a:buFont typeface="Arial" panose="020B0604020202020204" pitchFamily="34" charset="0"/>
              <a:buChar char="•"/>
            </a:pPr>
            <a:r>
              <a:rPr lang="en-US" sz="2000"/>
              <a:t>Autonomy</a:t>
            </a:r>
          </a:p>
          <a:p>
            <a:pPr marL="285750" indent="-228600">
              <a:lnSpc>
                <a:spcPct val="90000"/>
              </a:lnSpc>
              <a:spcAft>
                <a:spcPts val="600"/>
              </a:spcAft>
              <a:buFont typeface="Arial" panose="020B0604020202020204" pitchFamily="34" charset="0"/>
              <a:buChar char="•"/>
            </a:pPr>
            <a:r>
              <a:rPr lang="en-US" sz="2000"/>
              <a:t>Privacy – time alone</a:t>
            </a:r>
          </a:p>
          <a:p>
            <a:pPr marL="285750" indent="-228600">
              <a:lnSpc>
                <a:spcPct val="90000"/>
              </a:lnSpc>
              <a:spcAft>
                <a:spcPts val="600"/>
              </a:spcAft>
              <a:buFont typeface="Arial" panose="020B0604020202020204" pitchFamily="34" charset="0"/>
              <a:buChar char="•"/>
            </a:pPr>
            <a:r>
              <a:rPr lang="en-US" sz="2000"/>
              <a:t>Changed relationships</a:t>
            </a:r>
          </a:p>
          <a:p>
            <a:pPr marL="285750" indent="-228600">
              <a:lnSpc>
                <a:spcPct val="90000"/>
              </a:lnSpc>
              <a:spcAft>
                <a:spcPts val="600"/>
              </a:spcAft>
              <a:buFont typeface="Arial" panose="020B0604020202020204" pitchFamily="34" charset="0"/>
              <a:buChar char="•"/>
            </a:pPr>
            <a:r>
              <a:rPr lang="en-US" sz="2000"/>
              <a:t>Independence</a:t>
            </a:r>
          </a:p>
          <a:p>
            <a:pPr marL="285750" indent="-228600">
              <a:lnSpc>
                <a:spcPct val="90000"/>
              </a:lnSpc>
              <a:spcAft>
                <a:spcPts val="600"/>
              </a:spcAft>
              <a:buFont typeface="Arial" panose="020B0604020202020204" pitchFamily="34" charset="0"/>
              <a:buChar char="•"/>
            </a:pPr>
            <a:r>
              <a:rPr lang="en-US" sz="2000"/>
              <a:t>Part of a community</a:t>
            </a:r>
          </a:p>
          <a:p>
            <a:pPr marL="285750" indent="-228600">
              <a:lnSpc>
                <a:spcPct val="90000"/>
              </a:lnSpc>
              <a:spcAft>
                <a:spcPts val="600"/>
              </a:spcAft>
              <a:buFont typeface="Arial" panose="020B0604020202020204" pitchFamily="34" charset="0"/>
              <a:buChar char="•"/>
            </a:pPr>
            <a:endParaRPr lang="en-US" sz="2000"/>
          </a:p>
        </p:txBody>
      </p:sp>
      <p:sp>
        <p:nvSpPr>
          <p:cNvPr id="31" name="Rectangle 30">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n older person holding a tablet&#10;&#10;">
            <a:extLst>
              <a:ext uri="{FF2B5EF4-FFF2-40B4-BE49-F238E27FC236}">
                <a16:creationId xmlns:a16="http://schemas.microsoft.com/office/drawing/2014/main" id="{10A00D13-C062-3479-D971-E3538F1162B3}"/>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9301" r="11842" b="1"/>
          <a:stretch/>
        </p:blipFill>
        <p:spPr>
          <a:xfrm>
            <a:off x="5977788" y="799352"/>
            <a:ext cx="5425410" cy="5259296"/>
          </a:xfrm>
          <a:prstGeom prst="rect">
            <a:avLst/>
          </a:prstGeom>
        </p:spPr>
      </p:pic>
    </p:spTree>
    <p:extLst>
      <p:ext uri="{BB962C8B-B14F-4D97-AF65-F5344CB8AC3E}">
        <p14:creationId xmlns:p14="http://schemas.microsoft.com/office/powerpoint/2010/main" val="38864178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AAAE94E3-A7DB-4868-B1E3-E49703488B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89560" y="856180"/>
            <a:ext cx="5279408" cy="1128068"/>
          </a:xfrm>
        </p:spPr>
        <p:txBody>
          <a:bodyPr vert="horz" lIns="91440" tIns="45720" rIns="91440" bIns="45720" rtlCol="0" anchor="ctr">
            <a:normAutofit/>
          </a:bodyPr>
          <a:lstStyle/>
          <a:p>
            <a:r>
              <a:rPr lang="en-US" sz="4000">
                <a:solidFill>
                  <a:schemeClr val="tx1"/>
                </a:solidFill>
                <a:latin typeface="+mj-lt"/>
              </a:rPr>
              <a:t>Home security</a:t>
            </a:r>
          </a:p>
        </p:txBody>
      </p:sp>
      <p:grpSp>
        <p:nvGrpSpPr>
          <p:cNvPr id="2057" name="Group 2056">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2058" name="Rectangle 2057">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9" name="Rectangle 2058">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61" name="Rectangle 2060">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123821"/>
            <a:ext cx="4975066"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sz="half" idx="1"/>
          </p:nvPr>
        </p:nvSpPr>
        <p:spPr>
          <a:xfrm>
            <a:off x="590719" y="2330505"/>
            <a:ext cx="5278066" cy="3979585"/>
          </a:xfrm>
        </p:spPr>
        <p:txBody>
          <a:bodyPr vert="horz" lIns="91440" tIns="45720" rIns="91440" bIns="45720" rtlCol="0" anchor="ctr">
            <a:normAutofit/>
          </a:bodyPr>
          <a:lstStyle/>
          <a:p>
            <a:r>
              <a:rPr lang="en-US" sz="2000">
                <a:latin typeface="+mn-lt"/>
              </a:rPr>
              <a:t>Door/lock openers</a:t>
            </a:r>
          </a:p>
          <a:p>
            <a:r>
              <a:rPr lang="en-US" sz="2000">
                <a:latin typeface="+mn-lt"/>
              </a:rPr>
              <a:t>Intercoms</a:t>
            </a:r>
          </a:p>
          <a:p>
            <a:r>
              <a:rPr lang="en-US" sz="2000">
                <a:latin typeface="+mn-lt"/>
              </a:rPr>
              <a:t>Video doorbells</a:t>
            </a:r>
          </a:p>
          <a:p>
            <a:endParaRPr lang="en-US" sz="2000">
              <a:latin typeface="+mn-lt"/>
            </a:endParaRPr>
          </a:p>
        </p:txBody>
      </p:sp>
      <p:sp>
        <p:nvSpPr>
          <p:cNvPr id="2063" name="Rectangle 2062">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5" name="Rectangle 2064">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7447"/>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YALE Keyless Connected Smart Ready Door Lock Fast Delivery | Currysie" title="Yale Smartlock, with a hand holding a keyringfob up to a panel"/>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863122" y="581892"/>
            <a:ext cx="2838034" cy="2518756"/>
          </a:xfrm>
          <a:prstGeom prst="rect">
            <a:avLst/>
          </a:prstGeom>
          <a:noFill/>
          <a:extLst>
            <a:ext uri="{909E8E84-426E-40DD-AFC4-6F175D3DCCD1}">
              <a14:hiddenFill xmlns:a14="http://schemas.microsoft.com/office/drawing/2010/main">
                <a:solidFill>
                  <a:srgbClr val="FFFFFF"/>
                </a:solidFill>
              </a14:hiddenFill>
            </a:ext>
          </a:extLst>
        </p:spPr>
      </p:pic>
      <p:sp>
        <p:nvSpPr>
          <p:cNvPr id="2067" name="Rectangle 2066">
            <a:extLst>
              <a:ext uri="{FF2B5EF4-FFF2-40B4-BE49-F238E27FC236}">
                <a16:creationId xmlns:a16="http://schemas.microsoft.com/office/drawing/2014/main" id="{8CB5D2D7-DF65-4E86-BFBA-FFB9B5AC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05479"/>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6" title="screencapture of the Ring Door bell app on a smartphone"/>
          <p:cNvPicPr>
            <a:picLocks noGrp="1" noChangeAspect="1"/>
          </p:cNvPicPr>
          <p:nvPr>
            <p:ph sz="half" idx="2"/>
          </p:nvPr>
        </p:nvPicPr>
        <p:blipFill>
          <a:blip r:embed="rId3"/>
          <a:stretch>
            <a:fillRect/>
          </a:stretch>
        </p:blipFill>
        <p:spPr>
          <a:xfrm>
            <a:off x="7986217" y="3707894"/>
            <a:ext cx="2589980" cy="2518756"/>
          </a:xfrm>
          <a:prstGeom prst="rect">
            <a:avLst/>
          </a:prstGeom>
        </p:spPr>
      </p:pic>
    </p:spTree>
    <p:extLst>
      <p:ext uri="{BB962C8B-B14F-4D97-AF65-F5344CB8AC3E}">
        <p14:creationId xmlns:p14="http://schemas.microsoft.com/office/powerpoint/2010/main" val="3996339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81" name="Rectangle 3080">
            <a:extLst>
              <a:ext uri="{FF2B5EF4-FFF2-40B4-BE49-F238E27FC236}">
                <a16:creationId xmlns:a16="http://schemas.microsoft.com/office/drawing/2014/main" id="{AAAE94E3-A7DB-4868-B1E3-E49703488B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89560" y="856180"/>
            <a:ext cx="5279408" cy="1128068"/>
          </a:xfrm>
        </p:spPr>
        <p:txBody>
          <a:bodyPr vert="horz" lIns="91440" tIns="45720" rIns="91440" bIns="45720" rtlCol="0" anchor="ctr">
            <a:normAutofit/>
          </a:bodyPr>
          <a:lstStyle/>
          <a:p>
            <a:r>
              <a:rPr lang="en-US" sz="4000">
                <a:solidFill>
                  <a:schemeClr val="tx1"/>
                </a:solidFill>
                <a:latin typeface="+mj-lt"/>
              </a:rPr>
              <a:t>Light and ventilation</a:t>
            </a:r>
          </a:p>
        </p:txBody>
      </p:sp>
      <p:grpSp>
        <p:nvGrpSpPr>
          <p:cNvPr id="3083" name="Group 3082">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3084" name="Rectangle 308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5" name="Rectangle 3084">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87" name="Rectangle 3086">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123821"/>
            <a:ext cx="4975066"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sz="half" idx="1"/>
          </p:nvPr>
        </p:nvSpPr>
        <p:spPr>
          <a:xfrm>
            <a:off x="590719" y="2330505"/>
            <a:ext cx="5278066" cy="3979585"/>
          </a:xfrm>
        </p:spPr>
        <p:txBody>
          <a:bodyPr vert="horz" lIns="91440" tIns="45720" rIns="91440" bIns="45720" rtlCol="0" anchor="ctr">
            <a:normAutofit/>
          </a:bodyPr>
          <a:lstStyle/>
          <a:p>
            <a:r>
              <a:rPr lang="en-US" sz="2000">
                <a:latin typeface="+mn-lt"/>
              </a:rPr>
              <a:t>Window openers</a:t>
            </a:r>
          </a:p>
          <a:p>
            <a:r>
              <a:rPr lang="en-US" sz="2000">
                <a:latin typeface="+mn-lt"/>
              </a:rPr>
              <a:t>Blind/curtain openers</a:t>
            </a:r>
          </a:p>
          <a:p>
            <a:r>
              <a:rPr lang="en-US" sz="2000">
                <a:latin typeface="+mn-lt"/>
              </a:rPr>
              <a:t>Light controls</a:t>
            </a:r>
          </a:p>
          <a:p>
            <a:endParaRPr lang="en-US" sz="2000">
              <a:latin typeface="+mn-lt"/>
            </a:endParaRPr>
          </a:p>
        </p:txBody>
      </p:sp>
      <p:sp>
        <p:nvSpPr>
          <p:cNvPr id="3089" name="Rectangle 3088">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1" name="Rectangle 3090">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7447"/>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title="A rigid chain pushing a window open fraom a control box on the window frame"/>
          <p:cNvPicPr>
            <a:picLocks noGrp="1" noChangeAspect="1"/>
          </p:cNvPicPr>
          <p:nvPr>
            <p:ph sz="half" idx="2"/>
          </p:nvPr>
        </p:nvPicPr>
        <p:blipFill>
          <a:blip r:embed="rId2"/>
          <a:stretch>
            <a:fillRect/>
          </a:stretch>
        </p:blipFill>
        <p:spPr>
          <a:xfrm>
            <a:off x="7574508" y="581892"/>
            <a:ext cx="3415262" cy="2518756"/>
          </a:xfrm>
          <a:prstGeom prst="rect">
            <a:avLst/>
          </a:prstGeom>
        </p:spPr>
      </p:pic>
      <p:sp>
        <p:nvSpPr>
          <p:cNvPr id="3093" name="Rectangle 3092">
            <a:extLst>
              <a:ext uri="{FF2B5EF4-FFF2-40B4-BE49-F238E27FC236}">
                <a16:creationId xmlns:a16="http://schemas.microsoft.com/office/drawing/2014/main" id="{8CB5D2D7-DF65-4E86-BFBA-FFB9B5AC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05479"/>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6" name="Picture 4" title="Smartblinds, with a beaded cord threaded through a samll control box"/>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328278" y="3707894"/>
            <a:ext cx="1905858" cy="2518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20022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111" name="Rectangle 4110">
            <a:extLst>
              <a:ext uri="{FF2B5EF4-FFF2-40B4-BE49-F238E27FC236}">
                <a16:creationId xmlns:a16="http://schemas.microsoft.com/office/drawing/2014/main" id="{0EFD753D-6A49-46DD-9E82-AA6E2C62B4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13" name="Rectangle 4112">
            <a:extLst>
              <a:ext uri="{FF2B5EF4-FFF2-40B4-BE49-F238E27FC236}">
                <a16:creationId xmlns:a16="http://schemas.microsoft.com/office/drawing/2014/main" id="{138A5824-1F4A-4EE7-BC13-5BB48FC080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044" y="321732"/>
            <a:ext cx="4568741" cy="6192603"/>
          </a:xfrm>
          <a:prstGeom prst="rect">
            <a:avLst/>
          </a:prstGeom>
          <a:solidFill>
            <a:srgbClr val="3336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798257" y="637523"/>
            <a:ext cx="3608896" cy="1690993"/>
          </a:xfrm>
        </p:spPr>
        <p:txBody>
          <a:bodyPr anchor="b">
            <a:normAutofit/>
          </a:bodyPr>
          <a:lstStyle/>
          <a:p>
            <a:r>
              <a:rPr lang="en-IE" dirty="0">
                <a:solidFill>
                  <a:srgbClr val="FFFFFF"/>
                </a:solidFill>
              </a:rPr>
              <a:t>Appliance controls</a:t>
            </a:r>
          </a:p>
        </p:txBody>
      </p:sp>
      <p:pic>
        <p:nvPicPr>
          <p:cNvPr id="4104" name="Picture 8" descr="Apple TV HD 32GB - Apple (IE)" title="Apple Tv box and remote"/>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245396" y="325905"/>
            <a:ext cx="1881961" cy="1853873"/>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798256" y="2474260"/>
            <a:ext cx="3607930" cy="3677158"/>
          </a:xfrm>
        </p:spPr>
        <p:txBody>
          <a:bodyPr anchor="t">
            <a:normAutofit/>
          </a:bodyPr>
          <a:lstStyle/>
          <a:p>
            <a:r>
              <a:rPr lang="en-IE" sz="2000">
                <a:solidFill>
                  <a:srgbClr val="FFFFFF"/>
                </a:solidFill>
              </a:rPr>
              <a:t>Heating controls</a:t>
            </a:r>
          </a:p>
          <a:p>
            <a:r>
              <a:rPr lang="en-IE" sz="2000">
                <a:solidFill>
                  <a:srgbClr val="FFFFFF"/>
                </a:solidFill>
              </a:rPr>
              <a:t>Appliance controls</a:t>
            </a:r>
          </a:p>
          <a:p>
            <a:r>
              <a:rPr lang="en-IE" sz="2000">
                <a:solidFill>
                  <a:srgbClr val="FFFFFF"/>
                </a:solidFill>
              </a:rPr>
              <a:t>Entertainment controls</a:t>
            </a:r>
          </a:p>
          <a:p>
            <a:endParaRPr lang="en-IE" sz="2000">
              <a:solidFill>
                <a:srgbClr val="FFFFFF"/>
              </a:solidFill>
            </a:endParaRPr>
          </a:p>
        </p:txBody>
      </p:sp>
      <p:pic>
        <p:nvPicPr>
          <p:cNvPr id="4100" name="Picture 4" title="remote controlled sockets"/>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155081" y="2565991"/>
            <a:ext cx="2062593" cy="1726019"/>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Nest Learning Thermostat explained: How to install the smart heating  thermostat | BT" title="Nest samrthome app on a smartphoen"/>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7896750" y="325904"/>
            <a:ext cx="3689315" cy="294222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title="Wemo smart socket"/>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60107" y="4644984"/>
            <a:ext cx="1869351" cy="1869351"/>
          </a:xfrm>
          <a:prstGeom prst="rect">
            <a:avLst/>
          </a:prstGeom>
        </p:spPr>
      </p:pic>
      <p:pic>
        <p:nvPicPr>
          <p:cNvPr id="6" name="Picture 5" descr="A group of smart assistants">
            <a:extLst>
              <a:ext uri="{FF2B5EF4-FFF2-40B4-BE49-F238E27FC236}">
                <a16:creationId xmlns:a16="http://schemas.microsoft.com/office/drawing/2014/main" id="{B83A85EB-8D83-2FF5-C665-5912F7A980FD}"/>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7819244" y="3977609"/>
            <a:ext cx="3859402" cy="2170914"/>
          </a:xfrm>
          <a:prstGeom prst="rect">
            <a:avLst/>
          </a:prstGeom>
        </p:spPr>
      </p:pic>
    </p:spTree>
    <p:extLst>
      <p:ext uri="{BB962C8B-B14F-4D97-AF65-F5344CB8AC3E}">
        <p14:creationId xmlns:p14="http://schemas.microsoft.com/office/powerpoint/2010/main" val="4233345244"/>
      </p:ext>
    </p:extLst>
  </p:cSld>
  <p:clrMapOvr>
    <a:overrideClrMapping bg1="dk1" tx1="lt1" bg2="dk2" tx2="lt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ADA216DF-C268-4A25-A2DC-51E15F5500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38881" y="4474080"/>
            <a:ext cx="10909640" cy="1065836"/>
          </a:xfrm>
        </p:spPr>
        <p:txBody>
          <a:bodyPr vert="horz" lIns="91440" tIns="45720" rIns="91440" bIns="45720" rtlCol="0" anchor="ctr">
            <a:normAutofit/>
          </a:bodyPr>
          <a:lstStyle/>
          <a:p>
            <a:pPr algn="ctr"/>
            <a:r>
              <a:rPr lang="en-US" sz="5100">
                <a:solidFill>
                  <a:schemeClr val="tx1"/>
                </a:solidFill>
                <a:latin typeface="+mj-lt"/>
              </a:rPr>
              <a:t>More Traditional Environmental controls</a:t>
            </a:r>
          </a:p>
        </p:txBody>
      </p:sp>
      <p:pic>
        <p:nvPicPr>
          <p:cNvPr id="5" name="Picture 4" title="woman in a wheelchair using a window extendera rm to open the latch on a high window"/>
          <p:cNvPicPr>
            <a:picLocks noChangeAspect="1"/>
          </p:cNvPicPr>
          <p:nvPr/>
        </p:nvPicPr>
        <p:blipFill>
          <a:blip r:embed="rId2"/>
          <a:stretch>
            <a:fillRect/>
          </a:stretch>
        </p:blipFill>
        <p:spPr>
          <a:xfrm>
            <a:off x="949524" y="164592"/>
            <a:ext cx="2462639" cy="4087368"/>
          </a:xfrm>
          <a:prstGeom prst="rect">
            <a:avLst/>
          </a:prstGeom>
        </p:spPr>
      </p:pic>
      <p:pic>
        <p:nvPicPr>
          <p:cNvPr id="8" name="Picture 7" title="motorised door opener"/>
          <p:cNvPicPr>
            <a:picLocks noChangeAspect="1"/>
          </p:cNvPicPr>
          <p:nvPr/>
        </p:nvPicPr>
        <p:blipFill>
          <a:blip r:embed="rId3"/>
          <a:stretch>
            <a:fillRect/>
          </a:stretch>
        </p:blipFill>
        <p:spPr>
          <a:xfrm>
            <a:off x="4596403" y="164592"/>
            <a:ext cx="3014433" cy="4087368"/>
          </a:xfrm>
          <a:prstGeom prst="rect">
            <a:avLst/>
          </a:prstGeom>
        </p:spPr>
      </p:pic>
      <p:pic>
        <p:nvPicPr>
          <p:cNvPr id="7" name="Picture 6" title="motorised window opener"/>
          <p:cNvPicPr>
            <a:picLocks noChangeAspect="1"/>
          </p:cNvPicPr>
          <p:nvPr/>
        </p:nvPicPr>
        <p:blipFill>
          <a:blip r:embed="rId4"/>
          <a:stretch>
            <a:fillRect/>
          </a:stretch>
        </p:blipFill>
        <p:spPr>
          <a:xfrm>
            <a:off x="8147304" y="1513012"/>
            <a:ext cx="3758184" cy="1390528"/>
          </a:xfrm>
          <a:prstGeom prst="rect">
            <a:avLst/>
          </a:prstGeom>
        </p:spPr>
      </p:pic>
      <p:sp>
        <p:nvSpPr>
          <p:cNvPr id="15" name="sketch line">
            <a:extLst>
              <a:ext uri="{FF2B5EF4-FFF2-40B4-BE49-F238E27FC236}">
                <a16:creationId xmlns:a16="http://schemas.microsoft.com/office/drawing/2014/main" id="{DE127D07-37F2-4FE3-9F47-F0CD6740D5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89376" y="5634765"/>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58243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9" name="Rectangle 5128">
            <a:extLst>
              <a:ext uri="{FF2B5EF4-FFF2-40B4-BE49-F238E27FC236}">
                <a16:creationId xmlns:a16="http://schemas.microsoft.com/office/drawing/2014/main" id="{E462C3FA-EE10-4283-83A9-F407C925C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0080" y="4471416"/>
            <a:ext cx="10908792" cy="1069848"/>
          </a:xfrm>
        </p:spPr>
        <p:txBody>
          <a:bodyPr vert="horz" lIns="91440" tIns="45720" rIns="91440" bIns="45720" rtlCol="0" anchor="ctr">
            <a:normAutofit/>
          </a:bodyPr>
          <a:lstStyle/>
          <a:p>
            <a:pPr algn="ctr"/>
            <a:r>
              <a:rPr lang="en-US" sz="5400">
                <a:solidFill>
                  <a:schemeClr val="tx1"/>
                </a:solidFill>
                <a:latin typeface="+mj-lt"/>
              </a:rPr>
              <a:t>Entertainment controls</a:t>
            </a:r>
          </a:p>
        </p:txBody>
      </p:sp>
      <p:pic>
        <p:nvPicPr>
          <p:cNvPr id="4" name="Content Placeholder 3" title="Seki remote, with on/off button, volume up/down and channel up/down"/>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8134" y="974387"/>
            <a:ext cx="2832070" cy="2435580"/>
          </a:xfrm>
          <a:prstGeom prst="rect">
            <a:avLst/>
          </a:prstGeom>
        </p:spPr>
      </p:pic>
      <p:pic>
        <p:nvPicPr>
          <p:cNvPr id="5" name="Picture 4" title="jumbo universal remote control for Tv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2886" y="635938"/>
            <a:ext cx="2832069" cy="2872527"/>
          </a:xfrm>
          <a:prstGeom prst="rect">
            <a:avLst/>
          </a:prstGeom>
        </p:spPr>
      </p:pic>
      <p:pic>
        <p:nvPicPr>
          <p:cNvPr id="5124" name="Picture 4" title="Housemate Pro transmitte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716803" y="499727"/>
            <a:ext cx="2832069" cy="2832069"/>
          </a:xfrm>
          <a:prstGeom prst="rect">
            <a:avLst/>
          </a:prstGeom>
          <a:noFill/>
          <a:extLst>
            <a:ext uri="{909E8E84-426E-40DD-AFC4-6F175D3DCCD1}">
              <a14:hiddenFill xmlns:a14="http://schemas.microsoft.com/office/drawing/2010/main">
                <a:solidFill>
                  <a:srgbClr val="FFFFFF"/>
                </a:solidFill>
              </a14:hiddenFill>
            </a:ext>
          </a:extLst>
        </p:spPr>
      </p:pic>
      <p:sp>
        <p:nvSpPr>
          <p:cNvPr id="5131" name="sketch line">
            <a:extLst>
              <a:ext uri="{FF2B5EF4-FFF2-40B4-BE49-F238E27FC236}">
                <a16:creationId xmlns:a16="http://schemas.microsoft.com/office/drawing/2014/main" id="{419C4429-E272-408D-979C-9E5F7C0D3F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10000" y="5575131"/>
            <a:ext cx="4572000" cy="18288"/>
          </a:xfrm>
          <a:custGeom>
            <a:avLst/>
            <a:gdLst>
              <a:gd name="connsiteX0" fmla="*/ 0 w 4572000"/>
              <a:gd name="connsiteY0" fmla="*/ 0 h 18288"/>
              <a:gd name="connsiteX1" fmla="*/ 515983 w 4572000"/>
              <a:gd name="connsiteY1" fmla="*/ 0 h 18288"/>
              <a:gd name="connsiteX2" fmla="*/ 1031966 w 4572000"/>
              <a:gd name="connsiteY2" fmla="*/ 0 h 18288"/>
              <a:gd name="connsiteX3" fmla="*/ 1639389 w 4572000"/>
              <a:gd name="connsiteY3" fmla="*/ 0 h 18288"/>
              <a:gd name="connsiteX4" fmla="*/ 2383971 w 4572000"/>
              <a:gd name="connsiteY4" fmla="*/ 0 h 18288"/>
              <a:gd name="connsiteX5" fmla="*/ 2945674 w 4572000"/>
              <a:gd name="connsiteY5" fmla="*/ 0 h 18288"/>
              <a:gd name="connsiteX6" fmla="*/ 3507377 w 4572000"/>
              <a:gd name="connsiteY6" fmla="*/ 0 h 18288"/>
              <a:gd name="connsiteX7" fmla="*/ 4572000 w 4572000"/>
              <a:gd name="connsiteY7" fmla="*/ 0 h 18288"/>
              <a:gd name="connsiteX8" fmla="*/ 4572000 w 4572000"/>
              <a:gd name="connsiteY8" fmla="*/ 18288 h 18288"/>
              <a:gd name="connsiteX9" fmla="*/ 3873137 w 4572000"/>
              <a:gd name="connsiteY9" fmla="*/ 18288 h 18288"/>
              <a:gd name="connsiteX10" fmla="*/ 3311434 w 4572000"/>
              <a:gd name="connsiteY10" fmla="*/ 18288 h 18288"/>
              <a:gd name="connsiteX11" fmla="*/ 2749731 w 4572000"/>
              <a:gd name="connsiteY11" fmla="*/ 18288 h 18288"/>
              <a:gd name="connsiteX12" fmla="*/ 2050869 w 4572000"/>
              <a:gd name="connsiteY12" fmla="*/ 18288 h 18288"/>
              <a:gd name="connsiteX13" fmla="*/ 1306286 w 4572000"/>
              <a:gd name="connsiteY13" fmla="*/ 18288 h 18288"/>
              <a:gd name="connsiteX14" fmla="*/ 790303 w 4572000"/>
              <a:gd name="connsiteY14" fmla="*/ 18288 h 18288"/>
              <a:gd name="connsiteX15" fmla="*/ 0 w 4572000"/>
              <a:gd name="connsiteY15" fmla="*/ 18288 h 18288"/>
              <a:gd name="connsiteX16" fmla="*/ 0 w 45720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72000" h="18288" fill="none" extrusionOk="0">
                <a:moveTo>
                  <a:pt x="0" y="0"/>
                </a:moveTo>
                <a:cubicBezTo>
                  <a:pt x="105156" y="-20963"/>
                  <a:pt x="340432" y="822"/>
                  <a:pt x="515983" y="0"/>
                </a:cubicBezTo>
                <a:cubicBezTo>
                  <a:pt x="691534" y="-822"/>
                  <a:pt x="850679" y="16479"/>
                  <a:pt x="1031966" y="0"/>
                </a:cubicBezTo>
                <a:cubicBezTo>
                  <a:pt x="1213253" y="-16479"/>
                  <a:pt x="1443646" y="-18730"/>
                  <a:pt x="1639389" y="0"/>
                </a:cubicBezTo>
                <a:cubicBezTo>
                  <a:pt x="1835132" y="18730"/>
                  <a:pt x="2159975" y="18531"/>
                  <a:pt x="2383971" y="0"/>
                </a:cubicBezTo>
                <a:cubicBezTo>
                  <a:pt x="2607967" y="-18531"/>
                  <a:pt x="2719096" y="-12030"/>
                  <a:pt x="2945674" y="0"/>
                </a:cubicBezTo>
                <a:cubicBezTo>
                  <a:pt x="3172252" y="12030"/>
                  <a:pt x="3269167" y="27666"/>
                  <a:pt x="3507377" y="0"/>
                </a:cubicBezTo>
                <a:cubicBezTo>
                  <a:pt x="3745587" y="-27666"/>
                  <a:pt x="4116741" y="18705"/>
                  <a:pt x="4572000" y="0"/>
                </a:cubicBezTo>
                <a:cubicBezTo>
                  <a:pt x="4572895" y="8974"/>
                  <a:pt x="4571454" y="9359"/>
                  <a:pt x="4572000" y="18288"/>
                </a:cubicBezTo>
                <a:cubicBezTo>
                  <a:pt x="4374698" y="3942"/>
                  <a:pt x="4098874" y="-11042"/>
                  <a:pt x="3873137" y="18288"/>
                </a:cubicBezTo>
                <a:cubicBezTo>
                  <a:pt x="3647400" y="47618"/>
                  <a:pt x="3517055" y="5421"/>
                  <a:pt x="3311434" y="18288"/>
                </a:cubicBezTo>
                <a:cubicBezTo>
                  <a:pt x="3105813" y="31155"/>
                  <a:pt x="3025168" y="17856"/>
                  <a:pt x="2749731" y="18288"/>
                </a:cubicBezTo>
                <a:cubicBezTo>
                  <a:pt x="2474294" y="18720"/>
                  <a:pt x="2291766" y="-14168"/>
                  <a:pt x="2050869" y="18288"/>
                </a:cubicBezTo>
                <a:cubicBezTo>
                  <a:pt x="1809972" y="50744"/>
                  <a:pt x="1540276" y="46798"/>
                  <a:pt x="1306286" y="18288"/>
                </a:cubicBezTo>
                <a:cubicBezTo>
                  <a:pt x="1072296" y="-10222"/>
                  <a:pt x="972445" y="19645"/>
                  <a:pt x="790303" y="18288"/>
                </a:cubicBezTo>
                <a:cubicBezTo>
                  <a:pt x="608161" y="16931"/>
                  <a:pt x="200981" y="8241"/>
                  <a:pt x="0" y="18288"/>
                </a:cubicBezTo>
                <a:cubicBezTo>
                  <a:pt x="-229" y="14222"/>
                  <a:pt x="509" y="5816"/>
                  <a:pt x="0" y="0"/>
                </a:cubicBezTo>
                <a:close/>
              </a:path>
              <a:path w="4572000" h="18288" stroke="0" extrusionOk="0">
                <a:moveTo>
                  <a:pt x="0" y="0"/>
                </a:moveTo>
                <a:cubicBezTo>
                  <a:pt x="143285" y="-9565"/>
                  <a:pt x="327959" y="-11498"/>
                  <a:pt x="561703" y="0"/>
                </a:cubicBezTo>
                <a:cubicBezTo>
                  <a:pt x="795447" y="11498"/>
                  <a:pt x="838260" y="18255"/>
                  <a:pt x="1077686" y="0"/>
                </a:cubicBezTo>
                <a:cubicBezTo>
                  <a:pt x="1317112" y="-18255"/>
                  <a:pt x="1437472" y="23514"/>
                  <a:pt x="1639389" y="0"/>
                </a:cubicBezTo>
                <a:cubicBezTo>
                  <a:pt x="1841306" y="-23514"/>
                  <a:pt x="2037142" y="-12551"/>
                  <a:pt x="2292531" y="0"/>
                </a:cubicBezTo>
                <a:cubicBezTo>
                  <a:pt x="2547920" y="12551"/>
                  <a:pt x="2810436" y="-20352"/>
                  <a:pt x="2991394" y="0"/>
                </a:cubicBezTo>
                <a:cubicBezTo>
                  <a:pt x="3172352" y="20352"/>
                  <a:pt x="3530025" y="-13347"/>
                  <a:pt x="3735977" y="0"/>
                </a:cubicBezTo>
                <a:cubicBezTo>
                  <a:pt x="3941929" y="13347"/>
                  <a:pt x="4161497" y="34086"/>
                  <a:pt x="4572000" y="0"/>
                </a:cubicBezTo>
                <a:cubicBezTo>
                  <a:pt x="4571545" y="6162"/>
                  <a:pt x="4571903" y="11775"/>
                  <a:pt x="4572000" y="18288"/>
                </a:cubicBezTo>
                <a:cubicBezTo>
                  <a:pt x="4228040" y="36490"/>
                  <a:pt x="4199736" y="42557"/>
                  <a:pt x="3873137" y="18288"/>
                </a:cubicBezTo>
                <a:cubicBezTo>
                  <a:pt x="3546538" y="-5981"/>
                  <a:pt x="3472124" y="16809"/>
                  <a:pt x="3128554" y="18288"/>
                </a:cubicBezTo>
                <a:cubicBezTo>
                  <a:pt x="2784984" y="19767"/>
                  <a:pt x="2735896" y="-17781"/>
                  <a:pt x="2383971" y="18288"/>
                </a:cubicBezTo>
                <a:cubicBezTo>
                  <a:pt x="2032046" y="54357"/>
                  <a:pt x="2019324" y="2920"/>
                  <a:pt x="1867989" y="18288"/>
                </a:cubicBezTo>
                <a:cubicBezTo>
                  <a:pt x="1716654" y="33656"/>
                  <a:pt x="1418675" y="32575"/>
                  <a:pt x="1169126" y="18288"/>
                </a:cubicBezTo>
                <a:cubicBezTo>
                  <a:pt x="919577" y="4001"/>
                  <a:pt x="798537" y="16165"/>
                  <a:pt x="561703" y="18288"/>
                </a:cubicBezTo>
                <a:cubicBezTo>
                  <a:pt x="324869" y="20411"/>
                  <a:pt x="221395" y="-912"/>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Flipper Big Button Remote (A22 V.2) - Walmart.com">
            <a:extLst>
              <a:ext uri="{FF2B5EF4-FFF2-40B4-BE49-F238E27FC236}">
                <a16:creationId xmlns:a16="http://schemas.microsoft.com/office/drawing/2014/main" id="{F8F4088C-6F02-075C-D6B8-CF4DB1E308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30204" y="694302"/>
            <a:ext cx="2995749" cy="29957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48913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a:t>What do we mean when we talk about Assistive Technology? </a:t>
            </a:r>
          </a:p>
        </p:txBody>
      </p:sp>
      <p:pic>
        <p:nvPicPr>
          <p:cNvPr id="3" name="Picture Placeholder 2" title="A word cloud, with words such as Assistive technology, increase, maintain, improve, student, disabilities, product, system, compensatory, customised, working, equipment, device, struggling, capabilities, required, documented, performance etc. "/>
          <p:cNvPicPr>
            <a:picLocks noGrp="1" noChangeAspect="1"/>
          </p:cNvPicPr>
          <p:nvPr>
            <p:ph type="pic" sz="quarter" idx="4294967295"/>
          </p:nvPr>
        </p:nvPicPr>
        <p:blipFill>
          <a:blip r:embed="rId4">
            <a:extLst>
              <a:ext uri="{28A0092B-C50C-407E-A947-70E740481C1C}">
                <a14:useLocalDpi xmlns:a14="http://schemas.microsoft.com/office/drawing/2010/main" val="0"/>
              </a:ext>
            </a:extLst>
          </a:blip>
          <a:srcRect l="10199" r="10199"/>
          <a:stretch>
            <a:fillRect/>
          </a:stretch>
        </p:blipFill>
        <p:spPr>
          <a:xfrm>
            <a:off x="838199" y="2033081"/>
            <a:ext cx="10515600" cy="4351338"/>
          </a:xfrm>
        </p:spPr>
      </p:pic>
    </p:spTree>
    <p:custDataLst>
      <p:tags r:id="rId1"/>
    </p:custDataLst>
    <p:extLst>
      <p:ext uri="{BB962C8B-B14F-4D97-AF65-F5344CB8AC3E}">
        <p14:creationId xmlns:p14="http://schemas.microsoft.com/office/powerpoint/2010/main" val="8134408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a:t>Safety while out and about</a:t>
            </a:r>
          </a:p>
        </p:txBody>
      </p:sp>
      <p:sp>
        <p:nvSpPr>
          <p:cNvPr id="3" name="Content Placeholder 2"/>
          <p:cNvSpPr>
            <a:spLocks noGrp="1"/>
          </p:cNvSpPr>
          <p:nvPr>
            <p:ph idx="1"/>
          </p:nvPr>
        </p:nvSpPr>
        <p:spPr/>
        <p:txBody>
          <a:bodyPr>
            <a:normAutofit/>
          </a:bodyPr>
          <a:lstStyle/>
          <a:p>
            <a:pPr marL="285750" indent="-285750">
              <a:buFont typeface="Arial" panose="020B0604020202020204" pitchFamily="34" charset="0"/>
              <a:buChar char="•"/>
            </a:pPr>
            <a:r>
              <a:rPr lang="en-IE" sz="2400" dirty="0"/>
              <a:t>GPS inbuilt into phones, </a:t>
            </a:r>
          </a:p>
          <a:p>
            <a:pPr marL="285750" indent="-285750">
              <a:buFont typeface="Arial" panose="020B0604020202020204" pitchFamily="34" charset="0"/>
              <a:buChar char="•"/>
            </a:pPr>
            <a:r>
              <a:rPr lang="en-IE" sz="2400" dirty="0"/>
              <a:t>SOS buttons</a:t>
            </a:r>
          </a:p>
          <a:p>
            <a:pPr marL="285750" indent="-285750">
              <a:buFont typeface="Arial" panose="020B0604020202020204" pitchFamily="34" charset="0"/>
              <a:buChar char="•"/>
            </a:pPr>
            <a:r>
              <a:rPr lang="en-IE" sz="2400" dirty="0"/>
              <a:t>Fall detectors</a:t>
            </a:r>
          </a:p>
          <a:p>
            <a:pPr marL="285750" indent="-285750">
              <a:buFont typeface="Arial" panose="020B0604020202020204" pitchFamily="34" charset="0"/>
              <a:buChar char="•"/>
            </a:pPr>
            <a:r>
              <a:rPr lang="en-IE" sz="2400" dirty="0"/>
              <a:t>Money management – i.e. Seeing AI</a:t>
            </a:r>
          </a:p>
          <a:p>
            <a:pPr marL="285750" indent="-285750">
              <a:buFont typeface="Arial" panose="020B0604020202020204" pitchFamily="34" charset="0"/>
              <a:buChar char="•"/>
            </a:pPr>
            <a:endParaRPr lang="en-IE" sz="2400" dirty="0"/>
          </a:p>
        </p:txBody>
      </p:sp>
      <p:pic>
        <p:nvPicPr>
          <p:cNvPr id="4" name="Picture 3" title="Smart watch and mobile phone"/>
          <p:cNvPicPr>
            <a:picLocks noChangeAspect="1"/>
          </p:cNvPicPr>
          <p:nvPr/>
        </p:nvPicPr>
        <p:blipFill>
          <a:blip r:embed="rId2"/>
          <a:stretch>
            <a:fillRect/>
          </a:stretch>
        </p:blipFill>
        <p:spPr>
          <a:xfrm>
            <a:off x="7502434" y="2122488"/>
            <a:ext cx="2163188" cy="2163188"/>
          </a:xfrm>
          <a:prstGeom prst="rect">
            <a:avLst/>
          </a:prstGeom>
        </p:spPr>
      </p:pic>
      <p:pic>
        <p:nvPicPr>
          <p:cNvPr id="5" name="Picture 4" title="Simple Doro phone with 4 contacts"/>
          <p:cNvPicPr>
            <a:picLocks noChangeAspect="1"/>
          </p:cNvPicPr>
          <p:nvPr/>
        </p:nvPicPr>
        <p:blipFill>
          <a:blip r:embed="rId3"/>
          <a:stretch>
            <a:fillRect/>
          </a:stretch>
        </p:blipFill>
        <p:spPr>
          <a:xfrm>
            <a:off x="9529910" y="1656968"/>
            <a:ext cx="2873307" cy="2873307"/>
          </a:xfrm>
          <a:prstGeom prst="rect">
            <a:avLst/>
          </a:prstGeom>
        </p:spPr>
      </p:pic>
      <p:pic>
        <p:nvPicPr>
          <p:cNvPr id="6" name="Picture 5" title="WaytoB logo"/>
          <p:cNvPicPr>
            <a:picLocks noChangeAspect="1"/>
          </p:cNvPicPr>
          <p:nvPr/>
        </p:nvPicPr>
        <p:blipFill>
          <a:blip r:embed="rId4"/>
          <a:stretch>
            <a:fillRect/>
          </a:stretch>
        </p:blipFill>
        <p:spPr>
          <a:xfrm>
            <a:off x="6934176" y="4844644"/>
            <a:ext cx="1649852" cy="1535190"/>
          </a:xfrm>
          <a:prstGeom prst="rect">
            <a:avLst/>
          </a:prstGeom>
        </p:spPr>
      </p:pic>
      <p:pic>
        <p:nvPicPr>
          <p:cNvPr id="7" name="Picture 6" title="GPS watch "/>
          <p:cNvPicPr>
            <a:picLocks noChangeAspect="1"/>
          </p:cNvPicPr>
          <p:nvPr/>
        </p:nvPicPr>
        <p:blipFill>
          <a:blip r:embed="rId5"/>
          <a:stretch>
            <a:fillRect/>
          </a:stretch>
        </p:blipFill>
        <p:spPr>
          <a:xfrm>
            <a:off x="9912485" y="4001294"/>
            <a:ext cx="1833663" cy="1833663"/>
          </a:xfrm>
          <a:prstGeom prst="rect">
            <a:avLst/>
          </a:prstGeom>
        </p:spPr>
      </p:pic>
    </p:spTree>
    <p:extLst>
      <p:ext uri="{BB962C8B-B14F-4D97-AF65-F5344CB8AC3E}">
        <p14:creationId xmlns:p14="http://schemas.microsoft.com/office/powerpoint/2010/main" val="34497088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a:t>Traditional monitoring systems</a:t>
            </a:r>
            <a:endParaRPr lang="en-IE" dirty="0"/>
          </a:p>
        </p:txBody>
      </p:sp>
      <p:sp>
        <p:nvSpPr>
          <p:cNvPr id="3" name="TextBox 2"/>
          <p:cNvSpPr txBox="1"/>
          <p:nvPr/>
        </p:nvSpPr>
        <p:spPr>
          <a:xfrm>
            <a:off x="1038225" y="2209800"/>
            <a:ext cx="4829175" cy="4247317"/>
          </a:xfrm>
          <a:prstGeom prst="rect">
            <a:avLst/>
          </a:prstGeom>
          <a:noFill/>
        </p:spPr>
        <p:txBody>
          <a:bodyPr wrap="square" rtlCol="0">
            <a:spAutoFit/>
          </a:bodyPr>
          <a:lstStyle/>
          <a:p>
            <a:pPr>
              <a:lnSpc>
                <a:spcPct val="150000"/>
              </a:lnSpc>
            </a:pPr>
            <a:r>
              <a:rPr lang="en-IE" b="1" dirty="0"/>
              <a:t>Pendant Alarm</a:t>
            </a:r>
          </a:p>
          <a:p>
            <a:pPr>
              <a:lnSpc>
                <a:spcPct val="150000"/>
              </a:lnSpc>
            </a:pPr>
            <a:r>
              <a:rPr lang="en-IE" dirty="0"/>
              <a:t>A pendent to activate the alarm is worn around the neck or wrist.</a:t>
            </a:r>
          </a:p>
          <a:p>
            <a:pPr>
              <a:lnSpc>
                <a:spcPct val="150000"/>
              </a:lnSpc>
            </a:pPr>
            <a:r>
              <a:rPr lang="en-IE" dirty="0"/>
              <a:t>When the pendent alarm is activated in an emergency, it dials a 24 hour monitoring centre or up to 5 pre-assigned numbers, connecting the user to support.</a:t>
            </a:r>
          </a:p>
          <a:p>
            <a:pPr>
              <a:lnSpc>
                <a:spcPct val="150000"/>
              </a:lnSpc>
            </a:pPr>
            <a:r>
              <a:rPr lang="en-IE" dirty="0"/>
              <a:t>Help by assessing the situation and contacting the necessary contact or emergency services to assist. </a:t>
            </a:r>
          </a:p>
        </p:txBody>
      </p:sp>
      <p:pic>
        <p:nvPicPr>
          <p:cNvPr id="7" name="Picture 6" title="Tunstall base unit"/>
          <p:cNvPicPr>
            <a:picLocks noChangeAspect="1"/>
          </p:cNvPicPr>
          <p:nvPr/>
        </p:nvPicPr>
        <p:blipFill>
          <a:blip r:embed="rId2"/>
          <a:stretch>
            <a:fillRect/>
          </a:stretch>
        </p:blipFill>
        <p:spPr>
          <a:xfrm>
            <a:off x="5653087" y="2209800"/>
            <a:ext cx="4524375" cy="3990975"/>
          </a:xfrm>
          <a:prstGeom prst="rect">
            <a:avLst/>
          </a:prstGeom>
        </p:spPr>
      </p:pic>
    </p:spTree>
    <p:extLst>
      <p:ext uri="{BB962C8B-B14F-4D97-AF65-F5344CB8AC3E}">
        <p14:creationId xmlns:p14="http://schemas.microsoft.com/office/powerpoint/2010/main" val="42542924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99618" y="1583472"/>
            <a:ext cx="10392382" cy="4867661"/>
          </a:xfrm>
        </p:spPr>
        <p:txBody>
          <a:bodyPr>
            <a:normAutofit/>
          </a:bodyPr>
          <a:lstStyle/>
          <a:p>
            <a:pPr>
              <a:defRPr/>
            </a:pPr>
            <a:r>
              <a:rPr lang="en-IE" altLang="en-US" b="1" dirty="0">
                <a:solidFill>
                  <a:srgbClr val="FB7000"/>
                </a:solidFill>
                <a:ea typeface="MS PGothic"/>
              </a:rPr>
              <a:t>For further connection:</a:t>
            </a:r>
            <a:br>
              <a:rPr lang="en-IE" altLang="en-US" dirty="0">
                <a:solidFill>
                  <a:schemeClr val="tx1"/>
                </a:solidFill>
                <a:ea typeface="MS PGothic"/>
              </a:rPr>
            </a:br>
            <a:br>
              <a:rPr lang="en-IE" altLang="en-US" sz="2400" dirty="0">
                <a:solidFill>
                  <a:schemeClr val="tx1"/>
                </a:solidFill>
                <a:ea typeface="MS PGothic"/>
              </a:rPr>
            </a:br>
            <a:r>
              <a:rPr lang="en-IE" altLang="en-US" sz="2400" dirty="0">
                <a:solidFill>
                  <a:schemeClr val="tx1"/>
                </a:solidFill>
                <a:ea typeface="MS PGothic"/>
              </a:rPr>
              <a:t>enableireland.ie/at</a:t>
            </a:r>
            <a:br>
              <a:rPr lang="en-IE" altLang="en-US" sz="2400" dirty="0">
                <a:solidFill>
                  <a:schemeClr val="tx1"/>
                </a:solidFill>
                <a:ea typeface="MS PGothic"/>
              </a:rPr>
            </a:br>
            <a:r>
              <a:rPr lang="en-IE" altLang="en-US" sz="2400" dirty="0">
                <a:solidFill>
                  <a:schemeClr val="tx1"/>
                </a:solidFill>
                <a:ea typeface="MS PGothic"/>
              </a:rPr>
              <a:t>enableirelandat.ie: range of e learning courses: free, paid, accredited</a:t>
            </a:r>
            <a:br>
              <a:rPr lang="en-IE" altLang="en-US" sz="2400" dirty="0">
                <a:solidFill>
                  <a:schemeClr val="tx1"/>
                </a:solidFill>
                <a:ea typeface="MS PGothic"/>
              </a:rPr>
            </a:br>
            <a:r>
              <a:rPr lang="en-IE" altLang="en-US" sz="2400" dirty="0">
                <a:solidFill>
                  <a:schemeClr val="tx1"/>
                </a:solidFill>
                <a:ea typeface="MS PGothic"/>
              </a:rPr>
              <a:t>Atandme.com</a:t>
            </a:r>
            <a:br>
              <a:rPr lang="en-IE" altLang="en-US" sz="2400" dirty="0">
                <a:solidFill>
                  <a:schemeClr val="tx1"/>
                </a:solidFill>
                <a:ea typeface="MS PGothic"/>
              </a:rPr>
            </a:br>
            <a:r>
              <a:rPr lang="en-IE" altLang="en-US" sz="2400" dirty="0">
                <a:solidFill>
                  <a:schemeClr val="tx1"/>
                </a:solidFill>
                <a:ea typeface="MS PGothic"/>
              </a:rPr>
              <a:t>Freedomtech.ie</a:t>
            </a:r>
            <a:br>
              <a:rPr lang="en-IE" altLang="en-US" sz="2400" dirty="0">
                <a:solidFill>
                  <a:schemeClr val="tx1"/>
                </a:solidFill>
                <a:ea typeface="MS PGothic"/>
              </a:rPr>
            </a:br>
            <a:br>
              <a:rPr lang="en-IE" altLang="en-US" sz="2400" dirty="0">
                <a:solidFill>
                  <a:schemeClr val="tx1"/>
                </a:solidFill>
                <a:ea typeface="MS PGothic"/>
              </a:rPr>
            </a:br>
            <a:r>
              <a:rPr lang="en-IE" altLang="en-US" sz="2400" dirty="0">
                <a:solidFill>
                  <a:schemeClr val="tx1"/>
                </a:solidFill>
                <a:ea typeface="MS PGothic"/>
              </a:rPr>
              <a:t>@atandme @freedomtech_irl</a:t>
            </a:r>
            <a:br>
              <a:rPr lang="en-IE" altLang="en-US" sz="2400" dirty="0">
                <a:solidFill>
                  <a:schemeClr val="tx1"/>
                </a:solidFill>
                <a:ea typeface="MS PGothic"/>
              </a:rPr>
            </a:br>
            <a:br>
              <a:rPr lang="en-IE" altLang="en-US" sz="2400" dirty="0">
                <a:solidFill>
                  <a:schemeClr val="tx1"/>
                </a:solidFill>
                <a:ea typeface="MS PGothic"/>
              </a:rPr>
            </a:br>
            <a:r>
              <a:rPr lang="en-IE" altLang="en-US" sz="2400" dirty="0">
                <a:solidFill>
                  <a:schemeClr val="tx1"/>
                </a:solidFill>
                <a:ea typeface="MS PGothic"/>
              </a:rPr>
              <a:t>youtube.com/</a:t>
            </a:r>
            <a:r>
              <a:rPr lang="en-IE" altLang="en-US" sz="2400" dirty="0" err="1">
                <a:solidFill>
                  <a:schemeClr val="tx1"/>
                </a:solidFill>
                <a:ea typeface="MS PGothic"/>
              </a:rPr>
              <a:t>enableirelandat</a:t>
            </a:r>
            <a:br>
              <a:rPr lang="en-IE" altLang="en-US" sz="2400" dirty="0">
                <a:solidFill>
                  <a:schemeClr val="tx1"/>
                </a:solidFill>
                <a:ea typeface="MS PGothic"/>
              </a:rPr>
            </a:br>
            <a:endParaRPr lang="en-IE" sz="2400" dirty="0"/>
          </a:p>
        </p:txBody>
      </p:sp>
      <p:pic>
        <p:nvPicPr>
          <p:cNvPr id="6148" name="Picture 4" title="World Wide Web image with mous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07723" y="3136587"/>
            <a:ext cx="874562" cy="41541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title="Twitter logo with mask"/>
          <p:cNvPicPr>
            <a:picLocks noChangeAspect="1"/>
          </p:cNvPicPr>
          <p:nvPr/>
        </p:nvPicPr>
        <p:blipFill>
          <a:blip r:embed="rId3"/>
          <a:stretch>
            <a:fillRect/>
          </a:stretch>
        </p:blipFill>
        <p:spPr>
          <a:xfrm>
            <a:off x="1186047" y="4622932"/>
            <a:ext cx="517914" cy="517914"/>
          </a:xfrm>
          <a:prstGeom prst="rect">
            <a:avLst/>
          </a:prstGeom>
        </p:spPr>
      </p:pic>
      <p:pic>
        <p:nvPicPr>
          <p:cNvPr id="6152" name="Picture 8" descr="YouTube - Apps on Google Play" title="YouTube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3889" y="5319716"/>
            <a:ext cx="494415" cy="4944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60027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a:xfrm>
            <a:off x="411480" y="987552"/>
            <a:ext cx="4485861" cy="1088136"/>
          </a:xfrm>
        </p:spPr>
        <p:txBody>
          <a:bodyPr anchor="b">
            <a:normAutofit/>
          </a:bodyPr>
          <a:lstStyle/>
          <a:p>
            <a:r>
              <a:rPr lang="en-IE" sz="2400"/>
              <a:t>Please complete our feedback survey at the link below:</a:t>
            </a:r>
          </a:p>
        </p:txBody>
      </p:sp>
      <p:sp>
        <p:nvSpPr>
          <p:cNvPr id="17" name="Rectangle 16">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6000"/>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6" name="Content Placeholder 5"/>
          <p:cNvSpPr>
            <a:spLocks noGrp="1"/>
          </p:cNvSpPr>
          <p:nvPr>
            <p:ph idx="1"/>
          </p:nvPr>
        </p:nvSpPr>
        <p:spPr>
          <a:xfrm>
            <a:off x="411479" y="2688336"/>
            <a:ext cx="4498848" cy="3584448"/>
          </a:xfrm>
        </p:spPr>
        <p:txBody>
          <a:bodyPr anchor="t">
            <a:normAutofit/>
          </a:bodyPr>
          <a:lstStyle/>
          <a:p>
            <a:endParaRPr lang="en-IE" sz="1800"/>
          </a:p>
          <a:p>
            <a:endParaRPr lang="en-IE" sz="1800"/>
          </a:p>
          <a:p>
            <a:pPr marL="0" indent="0" fontAlgn="base">
              <a:buNone/>
            </a:pPr>
            <a:r>
              <a:rPr lang="en-GB" sz="1800" b="1" u="sng">
                <a:hlinkClick r:id="rId2"/>
              </a:rPr>
              <a:t>Parkinson’s Ireland Feedback Survey</a:t>
            </a:r>
            <a:endParaRPr lang="en-GB" sz="1800"/>
          </a:p>
          <a:p>
            <a:endParaRPr lang="en-IE" sz="1800"/>
          </a:p>
        </p:txBody>
      </p:sp>
      <p:pic>
        <p:nvPicPr>
          <p:cNvPr id="3" name="Picture 2" descr="A qr code on a blue background">
            <a:extLst>
              <a:ext uri="{FF2B5EF4-FFF2-40B4-BE49-F238E27FC236}">
                <a16:creationId xmlns:a16="http://schemas.microsoft.com/office/drawing/2014/main" id="{9CF45E61-A5A6-826C-8D4B-362C93538860}"/>
              </a:ext>
            </a:extLst>
          </p:cNvPr>
          <p:cNvPicPr>
            <a:picLocks noChangeAspect="1"/>
          </p:cNvPicPr>
          <p:nvPr/>
        </p:nvPicPr>
        <p:blipFill>
          <a:blip r:embed="rId3">
            <a:extLst>
              <a:ext uri="{28A0092B-C50C-407E-A947-70E740481C1C}">
                <a14:useLocalDpi xmlns:a14="http://schemas.microsoft.com/office/drawing/2010/main" val="0"/>
              </a:ext>
            </a:extLst>
          </a:blip>
          <a:srcRect t="377" r="1" b="1"/>
          <a:stretch/>
        </p:blipFill>
        <p:spPr>
          <a:xfrm>
            <a:off x="5308052" y="1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Tree>
    <p:extLst>
      <p:ext uri="{BB962C8B-B14F-4D97-AF65-F5344CB8AC3E}">
        <p14:creationId xmlns:p14="http://schemas.microsoft.com/office/powerpoint/2010/main" val="40726516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9D25F302-27C5-414F-97F8-6EA0A6C02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ight Triangle 35">
            <a:extLst>
              <a:ext uri="{FF2B5EF4-FFF2-40B4-BE49-F238E27FC236}">
                <a16:creationId xmlns:a16="http://schemas.microsoft.com/office/drawing/2014/main" id="{830A36F8-48C2-4842-A87B-8CE8DF4E7F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8F451A30-466B-4996-9BA5-CD6ABCC6D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itle"/>
          <p:cNvSpPr>
            <a:spLocks noGrp="1"/>
          </p:cNvSpPr>
          <p:nvPr>
            <p:ph type="title"/>
          </p:nvPr>
        </p:nvSpPr>
        <p:spPr>
          <a:xfrm>
            <a:off x="1123356" y="1188637"/>
            <a:ext cx="9984615" cy="1597228"/>
          </a:xfrm>
        </p:spPr>
        <p:txBody>
          <a:bodyPr vert="horz" lIns="91440" tIns="45720" rIns="91440" bIns="45720" rtlCol="0" anchor="ctr">
            <a:normAutofit/>
          </a:bodyPr>
          <a:lstStyle/>
          <a:p>
            <a:r>
              <a:rPr lang="en-US" sz="5600">
                <a:solidFill>
                  <a:schemeClr val="tx1"/>
                </a:solidFill>
                <a:latin typeface="+mj-lt"/>
              </a:rPr>
              <a:t>Definition of Assistive Technology</a:t>
            </a:r>
          </a:p>
        </p:txBody>
      </p:sp>
      <p:pic>
        <p:nvPicPr>
          <p:cNvPr id="3" name="Picture Placeholder 2" title="Label reads &quot;assistive Technology&quot;, image sof a hand holding a tablet device, with the other hand selecting an icon screen."/>
          <p:cNvPicPr>
            <a:picLocks noGrp="1" noChangeAspect="1"/>
          </p:cNvPicPr>
          <p:nvPr>
            <p:ph type="pic" idx="1"/>
          </p:nvPr>
        </p:nvPicPr>
        <p:blipFill>
          <a:blip r:embed="rId4">
            <a:extLst>
              <a:ext uri="{28A0092B-C50C-407E-A947-70E740481C1C}">
                <a14:useLocalDpi xmlns:a14="http://schemas.microsoft.com/office/drawing/2010/main" val="0"/>
              </a:ext>
            </a:extLst>
          </a:blip>
          <a:srcRect l="13778" r="-3" b="-3"/>
          <a:stretch/>
        </p:blipFill>
        <p:spPr>
          <a:xfrm>
            <a:off x="1123357" y="3018327"/>
            <a:ext cx="3533985" cy="2728198"/>
          </a:xfrm>
          <a:prstGeom prst="rect">
            <a:avLst/>
          </a:prstGeom>
        </p:spPr>
      </p:pic>
      <p:sp>
        <p:nvSpPr>
          <p:cNvPr id="4" name="Text 1"/>
          <p:cNvSpPr>
            <a:spLocks noGrp="1"/>
          </p:cNvSpPr>
          <p:nvPr>
            <p:ph type="body" sz="half" idx="2"/>
          </p:nvPr>
        </p:nvSpPr>
        <p:spPr>
          <a:xfrm>
            <a:off x="5255260" y="2998278"/>
            <a:ext cx="4428236" cy="2728198"/>
          </a:xfrm>
        </p:spPr>
        <p:txBody>
          <a:bodyPr vert="horz" lIns="91440" tIns="45720" rIns="91440" bIns="45720" rtlCol="0" anchor="t">
            <a:normAutofit/>
          </a:bodyPr>
          <a:lstStyle/>
          <a:p>
            <a:pPr indent="-228600">
              <a:buFont typeface="Arial" panose="020B0604020202020204" pitchFamily="34" charset="0"/>
              <a:buChar char="•"/>
            </a:pPr>
            <a:r>
              <a:rPr lang="en-US" sz="2000">
                <a:latin typeface="+mn-lt"/>
              </a:rPr>
              <a:t>Any item or product whether acquired commercially, modified or customised that enhances the independence of individuals with disabilities.</a:t>
            </a:r>
          </a:p>
          <a:p>
            <a:pPr indent="-228600">
              <a:buFont typeface="Arial" panose="020B0604020202020204" pitchFamily="34" charset="0"/>
              <a:buChar char="•"/>
            </a:pPr>
            <a:r>
              <a:rPr lang="en-US" sz="2000">
                <a:latin typeface="+mn-lt"/>
              </a:rPr>
              <a:t>(World Health Organisation and World Bank, 2011)</a:t>
            </a:r>
          </a:p>
        </p:txBody>
      </p:sp>
    </p:spTree>
    <p:custDataLst>
      <p:tags r:id="rId1"/>
    </p:custDataLst>
    <p:extLst>
      <p:ext uri="{BB962C8B-B14F-4D97-AF65-F5344CB8AC3E}">
        <p14:creationId xmlns:p14="http://schemas.microsoft.com/office/powerpoint/2010/main" val="3805762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9D25F302-27C5-414F-97F8-6EA0A6C02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7" name="Right Triangle 2056">
            <a:extLst>
              <a:ext uri="{FF2B5EF4-FFF2-40B4-BE49-F238E27FC236}">
                <a16:creationId xmlns:a16="http://schemas.microsoft.com/office/drawing/2014/main" id="{830A36F8-48C2-4842-A87B-8CE8DF4E7F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59" name="Rectangle 2058">
            <a:extLst>
              <a:ext uri="{FF2B5EF4-FFF2-40B4-BE49-F238E27FC236}">
                <a16:creationId xmlns:a16="http://schemas.microsoft.com/office/drawing/2014/main" id="{8F451A30-466B-4996-9BA5-CD6ABCC6D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55D624E-9DE5-4A20-905D-3C8613AAC77A}"/>
              </a:ext>
            </a:extLst>
          </p:cNvPr>
          <p:cNvSpPr>
            <a:spLocks noGrp="1"/>
          </p:cNvSpPr>
          <p:nvPr>
            <p:ph type="title"/>
          </p:nvPr>
        </p:nvSpPr>
        <p:spPr>
          <a:xfrm>
            <a:off x="1123356" y="1188637"/>
            <a:ext cx="9984615" cy="1597228"/>
          </a:xfrm>
        </p:spPr>
        <p:txBody>
          <a:bodyPr>
            <a:normAutofit/>
          </a:bodyPr>
          <a:lstStyle/>
          <a:p>
            <a:r>
              <a:rPr lang="en-US" sz="4200">
                <a:latin typeface="Lucida Sans"/>
              </a:rPr>
              <a:t>Definition of Assistive Technology – World Health Organization</a:t>
            </a:r>
            <a:endParaRPr lang="en-US" sz="4200"/>
          </a:p>
        </p:txBody>
      </p:sp>
      <p:pic>
        <p:nvPicPr>
          <p:cNvPr id="2050" name="Picture 2" title="World Health Organisation logo"/>
          <p:cNvPicPr>
            <a:picLocks noChangeAspect="1" noChangeArrowheads="1"/>
          </p:cNvPicPr>
          <p:nvPr/>
        </p:nvPicPr>
        <p:blipFill>
          <a:blip r:embed="rId2" cstate="email">
            <a:extLst>
              <a:ext uri="{28A0092B-C50C-407E-A947-70E740481C1C}">
                <a14:useLocalDpi xmlns:a14="http://schemas.microsoft.com/office/drawing/2010/main" val="0"/>
              </a:ext>
            </a:extLst>
          </a:blip>
          <a:srcRect l="20456" r="14776"/>
          <a:stretch/>
        </p:blipFill>
        <p:spPr bwMode="auto">
          <a:xfrm>
            <a:off x="1123357" y="3018327"/>
            <a:ext cx="3533985" cy="2728198"/>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6C66451D-1158-4899-BAC0-C15029AEF80E}"/>
              </a:ext>
            </a:extLst>
          </p:cNvPr>
          <p:cNvSpPr>
            <a:spLocks noGrp="1"/>
          </p:cNvSpPr>
          <p:nvPr>
            <p:ph idx="1"/>
          </p:nvPr>
        </p:nvSpPr>
        <p:spPr>
          <a:xfrm>
            <a:off x="5255260" y="2998278"/>
            <a:ext cx="4428236" cy="2728198"/>
          </a:xfrm>
        </p:spPr>
        <p:txBody>
          <a:bodyPr anchor="t">
            <a:normAutofit/>
          </a:bodyPr>
          <a:lstStyle/>
          <a:p>
            <a:pPr marL="0" indent="0">
              <a:buNone/>
            </a:pPr>
            <a:r>
              <a:rPr lang="en-US" sz="1700">
                <a:latin typeface="Calibri"/>
                <a:ea typeface="+mn-lt"/>
                <a:cs typeface="+mn-lt"/>
              </a:rPr>
              <a:t>Assistive technology - the application of organized knowledge and skills related to assistive products, including systems and services. Assistive products are any external product (including devices, equipment, instruments or software)…the primary purpose of which is to maintain or improve an individual’s functioning and independence, and thereby promote their well-being.</a:t>
            </a:r>
            <a:endParaRPr lang="en-US" sz="1700" baseline="30000">
              <a:latin typeface="Calibri"/>
              <a:ea typeface="+mn-lt"/>
              <a:cs typeface="+mn-lt"/>
            </a:endParaRPr>
          </a:p>
          <a:p>
            <a:pPr lvl="1"/>
            <a:r>
              <a:rPr lang="en-US" sz="1700">
                <a:latin typeface="Calibri"/>
                <a:ea typeface="+mn-lt"/>
                <a:cs typeface="+mn-lt"/>
              </a:rPr>
              <a:t>WHO 2020</a:t>
            </a:r>
          </a:p>
        </p:txBody>
      </p:sp>
    </p:spTree>
    <p:extLst>
      <p:ext uri="{BB962C8B-B14F-4D97-AF65-F5344CB8AC3E}">
        <p14:creationId xmlns:p14="http://schemas.microsoft.com/office/powerpoint/2010/main" val="1663565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9D25F302-27C5-414F-97F8-6EA0A6C02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Triangle 22">
            <a:extLst>
              <a:ext uri="{FF2B5EF4-FFF2-40B4-BE49-F238E27FC236}">
                <a16:creationId xmlns:a16="http://schemas.microsoft.com/office/drawing/2014/main" id="{830A36F8-48C2-4842-A87B-8CE8DF4E7F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8F451A30-466B-4996-9BA5-CD6ABCC6D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ABEFD2-1A63-F7B8-6AB9-AD126190FF49}"/>
              </a:ext>
            </a:extLst>
          </p:cNvPr>
          <p:cNvSpPr>
            <a:spLocks noGrp="1"/>
          </p:cNvSpPr>
          <p:nvPr>
            <p:ph type="title"/>
          </p:nvPr>
        </p:nvSpPr>
        <p:spPr>
          <a:xfrm>
            <a:off x="1123356" y="1188637"/>
            <a:ext cx="9984615" cy="1597228"/>
          </a:xfrm>
        </p:spPr>
        <p:txBody>
          <a:bodyPr>
            <a:normAutofit/>
          </a:bodyPr>
          <a:lstStyle/>
          <a:p>
            <a:r>
              <a:rPr lang="en-IE" sz="5600" dirty="0"/>
              <a:t>Digital Assistive Technology</a:t>
            </a:r>
          </a:p>
        </p:txBody>
      </p:sp>
      <p:pic>
        <p:nvPicPr>
          <p:cNvPr id="5" name="Picture 4" descr="A monitor, laptop, tablet and phone">
            <a:extLst>
              <a:ext uri="{FF2B5EF4-FFF2-40B4-BE49-F238E27FC236}">
                <a16:creationId xmlns:a16="http://schemas.microsoft.com/office/drawing/2014/main" id="{303CC677-04DE-FC30-A264-319A5932C64B}"/>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b="4158"/>
          <a:stretch/>
        </p:blipFill>
        <p:spPr>
          <a:xfrm>
            <a:off x="1123357" y="3129221"/>
            <a:ext cx="3533985" cy="2506410"/>
          </a:xfrm>
          <a:prstGeom prst="rect">
            <a:avLst/>
          </a:prstGeom>
        </p:spPr>
      </p:pic>
      <p:sp>
        <p:nvSpPr>
          <p:cNvPr id="3" name="Content Placeholder 2">
            <a:extLst>
              <a:ext uri="{FF2B5EF4-FFF2-40B4-BE49-F238E27FC236}">
                <a16:creationId xmlns:a16="http://schemas.microsoft.com/office/drawing/2014/main" id="{3DDCFC97-C927-810D-E514-87AB27976F13}"/>
              </a:ext>
            </a:extLst>
          </p:cNvPr>
          <p:cNvSpPr>
            <a:spLocks noGrp="1"/>
          </p:cNvSpPr>
          <p:nvPr>
            <p:ph idx="1"/>
          </p:nvPr>
        </p:nvSpPr>
        <p:spPr>
          <a:xfrm>
            <a:off x="5255260" y="2998278"/>
            <a:ext cx="4238257" cy="2728198"/>
          </a:xfrm>
        </p:spPr>
        <p:txBody>
          <a:bodyPr anchor="t">
            <a:normAutofit/>
          </a:bodyPr>
          <a:lstStyle/>
          <a:p>
            <a:r>
              <a:rPr lang="en-US" sz="2000">
                <a:ea typeface="+mn-lt"/>
                <a:cs typeface="+mn-lt"/>
              </a:rPr>
              <a:t>Technologies and applications of ICTs that support persons with disabilities to live independently and fully participate in society. These include digital technologies that do not require a mobile phone as well as those that rely on mobile phones.</a:t>
            </a:r>
            <a:endParaRPr lang="en-US" sz="2000"/>
          </a:p>
          <a:p>
            <a:endParaRPr lang="en-IE" sz="2000"/>
          </a:p>
        </p:txBody>
      </p:sp>
      <p:sp>
        <p:nvSpPr>
          <p:cNvPr id="6" name="TextBox 5">
            <a:extLst>
              <a:ext uri="{FF2B5EF4-FFF2-40B4-BE49-F238E27FC236}">
                <a16:creationId xmlns:a16="http://schemas.microsoft.com/office/drawing/2014/main" id="{AAC7CCE9-B11A-9D9E-D366-B96BA542DF2D}"/>
              </a:ext>
            </a:extLst>
          </p:cNvPr>
          <p:cNvSpPr txBox="1"/>
          <p:nvPr/>
        </p:nvSpPr>
        <p:spPr>
          <a:xfrm>
            <a:off x="2337476" y="5435576"/>
            <a:ext cx="2319866" cy="200055"/>
          </a:xfrm>
          <a:prstGeom prst="rect">
            <a:avLst/>
          </a:prstGeom>
          <a:solidFill>
            <a:srgbClr val="000000"/>
          </a:solidFill>
        </p:spPr>
        <p:txBody>
          <a:bodyPr wrap="none" rtlCol="0">
            <a:spAutoFit/>
          </a:bodyPr>
          <a:lstStyle/>
          <a:p>
            <a:pPr algn="r">
              <a:spcAft>
                <a:spcPts val="600"/>
              </a:spcAft>
            </a:pPr>
            <a:r>
              <a:rPr lang="en-IE" sz="700">
                <a:solidFill>
                  <a:srgbClr val="FFFFFF"/>
                </a:solidFill>
                <a:hlinkClick r:id="rId3" tooltip="https://lamiradadelreplicante.com/2015/05/05/mark-shuttleworth-anuncia-un-ubuntu-phone-con-capacidades-de-pc-para-2015/">
                  <a:extLst>
                    <a:ext uri="{A12FA001-AC4F-418D-AE19-62706E023703}">
                      <ahyp:hlinkClr xmlns:ahyp="http://schemas.microsoft.com/office/drawing/2018/hyperlinkcolor" val="tx"/>
                    </a:ext>
                  </a:extLst>
                </a:hlinkClick>
              </a:rPr>
              <a:t>This Photo</a:t>
            </a:r>
            <a:r>
              <a:rPr lang="en-IE" sz="700">
                <a:solidFill>
                  <a:srgbClr val="FFFFFF"/>
                </a:solidFill>
              </a:rPr>
              <a:t> by Unknown Author is licensed under </a:t>
            </a:r>
            <a:r>
              <a:rPr lang="en-IE" sz="700">
                <a:solidFill>
                  <a:srgbClr val="FFFFFF"/>
                </a:solidFill>
                <a:hlinkClick r:id="rId4" tooltip="https://creativecommons.org/licenses/by-nc/3.0/">
                  <a:extLst>
                    <a:ext uri="{A12FA001-AC4F-418D-AE19-62706E023703}">
                      <ahyp:hlinkClr xmlns:ahyp="http://schemas.microsoft.com/office/drawing/2018/hyperlinkcolor" val="tx"/>
                    </a:ext>
                  </a:extLst>
                </a:hlinkClick>
              </a:rPr>
              <a:t>CC BY-NC</a:t>
            </a:r>
            <a:endParaRPr lang="en-IE" sz="700">
              <a:solidFill>
                <a:srgbClr val="FFFFFF"/>
              </a:solidFill>
            </a:endParaRPr>
          </a:p>
        </p:txBody>
      </p:sp>
    </p:spTree>
    <p:extLst>
      <p:ext uri="{BB962C8B-B14F-4D97-AF65-F5344CB8AC3E}">
        <p14:creationId xmlns:p14="http://schemas.microsoft.com/office/powerpoint/2010/main" val="25268680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D25F302-27C5-414F-97F8-6EA0A6C02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Placeholder 2" title="collage of numerous faces"/>
          <p:cNvPicPr>
            <a:picLocks noGrp="1" noChangeAspect="1"/>
          </p:cNvPicPr>
          <p:nvPr>
            <p:ph type="pic" idx="1"/>
          </p:nvPr>
        </p:nvPicPr>
        <p:blipFill>
          <a:blip r:embed="rId4">
            <a:extLst>
              <a:ext uri="{28A0092B-C50C-407E-A947-70E740481C1C}">
                <a14:useLocalDpi xmlns:a14="http://schemas.microsoft.com/office/drawing/2010/main" val="0"/>
              </a:ext>
            </a:extLst>
          </a:blip>
          <a:srcRect l="748" r="748"/>
          <a:stretch>
            <a:fillRect/>
          </a:stretch>
        </p:blipFill>
        <p:spPr>
          <a:xfrm>
            <a:off x="1212502" y="1505040"/>
            <a:ext cx="3510140" cy="3948418"/>
          </a:xfrm>
          <a:prstGeom prst="rect">
            <a:avLst/>
          </a:prstGeom>
        </p:spPr>
      </p:pic>
      <p:sp>
        <p:nvSpPr>
          <p:cNvPr id="13" name="Freeform: Shape 12">
            <a:extLst>
              <a:ext uri="{FF2B5EF4-FFF2-40B4-BE49-F238E27FC236}">
                <a16:creationId xmlns:a16="http://schemas.microsoft.com/office/drawing/2014/main" id="{041C67D0-A496-4B86-BF61-263FF9EFD7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6068" y="320442"/>
            <a:ext cx="6572492" cy="6212748"/>
          </a:xfrm>
          <a:custGeom>
            <a:avLst/>
            <a:gdLst>
              <a:gd name="connsiteX0" fmla="*/ 0 w 6572492"/>
              <a:gd name="connsiteY0" fmla="*/ 0 h 6212748"/>
              <a:gd name="connsiteX1" fmla="*/ 2248593 w 6572492"/>
              <a:gd name="connsiteY1" fmla="*/ 0 h 6212748"/>
              <a:gd name="connsiteX2" fmla="*/ 2694770 w 6572492"/>
              <a:gd name="connsiteY2" fmla="*/ 0 h 6212748"/>
              <a:gd name="connsiteX3" fmla="*/ 2991094 w 6572492"/>
              <a:gd name="connsiteY3" fmla="*/ 0 h 6212748"/>
              <a:gd name="connsiteX4" fmla="*/ 6572492 w 6572492"/>
              <a:gd name="connsiteY4" fmla="*/ 0 h 6212748"/>
              <a:gd name="connsiteX5" fmla="*/ 6572492 w 6572492"/>
              <a:gd name="connsiteY5" fmla="*/ 2864954 h 6212748"/>
              <a:gd name="connsiteX6" fmla="*/ 3129047 w 6572492"/>
              <a:gd name="connsiteY6" fmla="*/ 6212748 h 6212748"/>
              <a:gd name="connsiteX7" fmla="*/ 2694770 w 6572492"/>
              <a:gd name="connsiteY7" fmla="*/ 6212748 h 6212748"/>
              <a:gd name="connsiteX8" fmla="*/ 2248593 w 6572492"/>
              <a:gd name="connsiteY8" fmla="*/ 6212748 h 6212748"/>
              <a:gd name="connsiteX9" fmla="*/ 0 w 6572492"/>
              <a:gd name="connsiteY9" fmla="*/ 6212748 h 621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2492" h="6212748">
                <a:moveTo>
                  <a:pt x="0" y="0"/>
                </a:moveTo>
                <a:lnTo>
                  <a:pt x="2248593" y="0"/>
                </a:lnTo>
                <a:lnTo>
                  <a:pt x="2694770" y="0"/>
                </a:lnTo>
                <a:lnTo>
                  <a:pt x="2991094" y="0"/>
                </a:lnTo>
                <a:lnTo>
                  <a:pt x="6572492" y="0"/>
                </a:lnTo>
                <a:lnTo>
                  <a:pt x="6572492" y="2864954"/>
                </a:lnTo>
                <a:lnTo>
                  <a:pt x="3129047" y="6212748"/>
                </a:lnTo>
                <a:lnTo>
                  <a:pt x="2694770" y="6212748"/>
                </a:lnTo>
                <a:lnTo>
                  <a:pt x="2248593"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Right Triangle 14">
            <a:extLst>
              <a:ext uri="{FF2B5EF4-FFF2-40B4-BE49-F238E27FC236}">
                <a16:creationId xmlns:a16="http://schemas.microsoft.com/office/drawing/2014/main" id="{830A36F8-48C2-4842-A87B-8CE8DF4E7F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8F451A30-466B-4996-9BA5-CD6ABCC6D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p:cNvSpPr>
            <a:spLocks noGrp="1"/>
          </p:cNvSpPr>
          <p:nvPr>
            <p:ph type="title"/>
          </p:nvPr>
        </p:nvSpPr>
        <p:spPr>
          <a:xfrm>
            <a:off x="5780700" y="1188637"/>
            <a:ext cx="5327272" cy="1642850"/>
          </a:xfrm>
        </p:spPr>
        <p:txBody>
          <a:bodyPr vert="horz" lIns="91440" tIns="45720" rIns="91440" bIns="45720" rtlCol="0" anchor="ctr">
            <a:normAutofit/>
          </a:bodyPr>
          <a:lstStyle/>
          <a:p>
            <a:r>
              <a:rPr lang="en-US" sz="4200" kern="1200" dirty="0">
                <a:solidFill>
                  <a:schemeClr val="tx1"/>
                </a:solidFill>
                <a:latin typeface="+mj-lt"/>
                <a:ea typeface="+mj-ea"/>
                <a:cs typeface="+mj-cs"/>
              </a:rPr>
              <a:t>Who can benefit from </a:t>
            </a:r>
            <a:br>
              <a:rPr lang="en-US" sz="4200" kern="1200" dirty="0">
                <a:solidFill>
                  <a:schemeClr val="tx1"/>
                </a:solidFill>
                <a:latin typeface="+mj-lt"/>
                <a:ea typeface="+mj-ea"/>
                <a:cs typeface="+mj-cs"/>
              </a:rPr>
            </a:br>
            <a:r>
              <a:rPr lang="en-US" sz="4200" kern="1200" dirty="0">
                <a:solidFill>
                  <a:schemeClr val="tx1"/>
                </a:solidFill>
                <a:latin typeface="+mj-lt"/>
                <a:ea typeface="+mj-ea"/>
                <a:cs typeface="+mj-cs"/>
              </a:rPr>
              <a:t>Assistive Technology?</a:t>
            </a:r>
          </a:p>
        </p:txBody>
      </p:sp>
      <p:sp>
        <p:nvSpPr>
          <p:cNvPr id="5" name="Text 1"/>
          <p:cNvSpPr>
            <a:spLocks noGrp="1"/>
          </p:cNvSpPr>
          <p:nvPr>
            <p:ph type="body" sz="half" idx="2"/>
          </p:nvPr>
        </p:nvSpPr>
        <p:spPr>
          <a:xfrm>
            <a:off x="5780700" y="2621280"/>
            <a:ext cx="4617334" cy="3609877"/>
          </a:xfrm>
          <a:prstGeom prst="rect">
            <a:avLst/>
          </a:prstGeom>
        </p:spPr>
        <p:txBody>
          <a:bodyPr vert="horz" lIns="91440" tIns="45720" rIns="91440" bIns="45720" rtlCol="0" anchor="t">
            <a:normAutofit/>
          </a:bodyPr>
          <a:lstStyle/>
          <a:p>
            <a:pPr marL="285750" indent="-228600">
              <a:buFont typeface="Arial" panose="020B0604020202020204" pitchFamily="34" charset="0"/>
              <a:buChar char="•"/>
            </a:pPr>
            <a:r>
              <a:rPr lang="en-US" sz="1800" dirty="0">
                <a:latin typeface="+mn-lt"/>
              </a:rPr>
              <a:t>Anyone with a disability: preschool – adulthood</a:t>
            </a:r>
          </a:p>
          <a:p>
            <a:pPr marL="285750" indent="-228600">
              <a:buFont typeface="Arial" panose="020B0604020202020204" pitchFamily="34" charset="0"/>
              <a:buChar char="•"/>
            </a:pPr>
            <a:r>
              <a:rPr lang="en-US" sz="1800" dirty="0">
                <a:latin typeface="+mn-lt"/>
              </a:rPr>
              <a:t>Students with dyslexia</a:t>
            </a:r>
          </a:p>
          <a:p>
            <a:pPr marL="285750" indent="-228600">
              <a:buFont typeface="Arial" panose="020B0604020202020204" pitchFamily="34" charset="0"/>
              <a:buChar char="•"/>
            </a:pPr>
            <a:r>
              <a:rPr lang="en-US" sz="1800" dirty="0">
                <a:latin typeface="+mn-lt"/>
              </a:rPr>
              <a:t>Early school leavers</a:t>
            </a:r>
          </a:p>
          <a:p>
            <a:pPr marL="285750" indent="-228600">
              <a:buFont typeface="Arial" panose="020B0604020202020204" pitchFamily="34" charset="0"/>
              <a:buChar char="•"/>
            </a:pPr>
            <a:r>
              <a:rPr lang="en-US" sz="1800" dirty="0">
                <a:latin typeface="+mn-lt"/>
              </a:rPr>
              <a:t>Ageing population</a:t>
            </a:r>
          </a:p>
          <a:p>
            <a:pPr marL="285750" indent="-228600">
              <a:buFont typeface="Arial" panose="020B0604020202020204" pitchFamily="34" charset="0"/>
              <a:buChar char="•"/>
            </a:pPr>
            <a:r>
              <a:rPr lang="en-US" sz="1800" dirty="0">
                <a:latin typeface="+mn-lt"/>
              </a:rPr>
              <a:t>Employees</a:t>
            </a:r>
          </a:p>
          <a:p>
            <a:pPr marL="285750" indent="-228600">
              <a:buFont typeface="Arial" panose="020B0604020202020204" pitchFamily="34" charset="0"/>
              <a:buChar char="•"/>
            </a:pPr>
            <a:r>
              <a:rPr lang="en-US" sz="1800" b="1" dirty="0">
                <a:latin typeface="+mn-lt"/>
              </a:rPr>
              <a:t>Prevent</a:t>
            </a:r>
            <a:r>
              <a:rPr lang="en-US" sz="1800" dirty="0">
                <a:latin typeface="+mn-lt"/>
              </a:rPr>
              <a:t> acquisition of work related injury</a:t>
            </a:r>
          </a:p>
          <a:p>
            <a:pPr marL="285750" indent="-228600">
              <a:buFont typeface="Arial" panose="020B0604020202020204" pitchFamily="34" charset="0"/>
              <a:buChar char="•"/>
            </a:pPr>
            <a:r>
              <a:rPr lang="en-US" sz="1800" b="1" dirty="0">
                <a:latin typeface="+mn-lt"/>
              </a:rPr>
              <a:t>Retain</a:t>
            </a:r>
            <a:r>
              <a:rPr lang="en-US" sz="1800" dirty="0">
                <a:latin typeface="+mn-lt"/>
              </a:rPr>
              <a:t> staff who acquire injury</a:t>
            </a:r>
          </a:p>
          <a:p>
            <a:pPr marL="285750" indent="-228600">
              <a:buFont typeface="Arial" panose="020B0604020202020204" pitchFamily="34" charset="0"/>
              <a:buChar char="•"/>
            </a:pPr>
            <a:r>
              <a:rPr lang="en-US" sz="1800" dirty="0">
                <a:latin typeface="+mn-lt"/>
              </a:rPr>
              <a:t>Anyone!</a:t>
            </a:r>
          </a:p>
        </p:txBody>
      </p:sp>
    </p:spTree>
    <p:custDataLst>
      <p:tags r:id="rId1"/>
    </p:custDataLst>
    <p:extLst>
      <p:ext uri="{BB962C8B-B14F-4D97-AF65-F5344CB8AC3E}">
        <p14:creationId xmlns:p14="http://schemas.microsoft.com/office/powerpoint/2010/main" val="29898333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1"/>
          <p:cNvSpPr>
            <a:spLocks noGrp="1"/>
          </p:cNvSpPr>
          <p:nvPr>
            <p:ph type="body" sz="quarter" idx="19"/>
          </p:nvPr>
        </p:nvSpPr>
        <p:spPr/>
        <p:txBody>
          <a:bodyPr/>
          <a:lstStyle/>
          <a:p>
            <a:r>
              <a:rPr lang="en-IE" dirty="0"/>
              <a:t>Smart Homes</a:t>
            </a:r>
            <a:endParaRPr lang="ru-RU" dirty="0"/>
          </a:p>
        </p:txBody>
      </p:sp>
      <p:pic>
        <p:nvPicPr>
          <p:cNvPr id="18" name="Picture Placeholder 17" title="Cartoon image, of a tablet in front of a house, with small iamges of a wifi signal, light bulb, cloud storage, etc."/>
          <p:cNvPicPr>
            <a:picLocks noGrp="1" noChangeAspect="1"/>
          </p:cNvPicPr>
          <p:nvPr>
            <p:ph type="pic" sz="quarter" idx="15"/>
          </p:nvPr>
        </p:nvPicPr>
        <p:blipFill>
          <a:blip r:embed="rId4">
            <a:extLst>
              <a:ext uri="{28A0092B-C50C-407E-A947-70E740481C1C}">
                <a14:useLocalDpi xmlns:a14="http://schemas.microsoft.com/office/drawing/2010/main" val="0"/>
              </a:ext>
            </a:extLst>
          </a:blip>
          <a:srcRect l="23798" r="23798"/>
          <a:stretch>
            <a:fillRect/>
          </a:stretch>
        </p:blipFill>
        <p:spPr/>
      </p:pic>
      <p:sp>
        <p:nvSpPr>
          <p:cNvPr id="9" name="Text 2"/>
          <p:cNvSpPr>
            <a:spLocks noGrp="1"/>
          </p:cNvSpPr>
          <p:nvPr>
            <p:ph type="body" sz="quarter" idx="18"/>
          </p:nvPr>
        </p:nvSpPr>
        <p:spPr/>
        <p:txBody>
          <a:bodyPr/>
          <a:lstStyle/>
          <a:p>
            <a:r>
              <a:rPr lang="en-IE" dirty="0"/>
              <a:t>Wearable Tech</a:t>
            </a:r>
            <a:endParaRPr lang="ru-RU" dirty="0"/>
          </a:p>
        </p:txBody>
      </p:sp>
      <p:pic>
        <p:nvPicPr>
          <p:cNvPr id="16" name="Picture Placeholder 15" title="Fitness watches"/>
          <p:cNvPicPr>
            <a:picLocks noGrp="1" noChangeAspect="1"/>
          </p:cNvPicPr>
          <p:nvPr>
            <p:ph type="pic" sz="quarter" idx="12"/>
          </p:nvPr>
        </p:nvPicPr>
        <p:blipFill>
          <a:blip r:embed="rId5">
            <a:extLst>
              <a:ext uri="{28A0092B-C50C-407E-A947-70E740481C1C}">
                <a14:useLocalDpi xmlns:a14="http://schemas.microsoft.com/office/drawing/2010/main" val="0"/>
              </a:ext>
            </a:extLst>
          </a:blip>
          <a:srcRect l="21911" r="21911"/>
          <a:stretch>
            <a:fillRect/>
          </a:stretch>
        </p:blipFill>
        <p:spPr/>
      </p:pic>
      <p:sp>
        <p:nvSpPr>
          <p:cNvPr id="3" name="Text 3"/>
          <p:cNvSpPr>
            <a:spLocks noGrp="1"/>
          </p:cNvSpPr>
          <p:nvPr>
            <p:ph type="body" sz="quarter" idx="17"/>
          </p:nvPr>
        </p:nvSpPr>
        <p:spPr/>
        <p:txBody>
          <a:bodyPr/>
          <a:lstStyle/>
          <a:p>
            <a:r>
              <a:rPr lang="en-IE" dirty="0"/>
              <a:t>All about the Apps</a:t>
            </a:r>
            <a:endParaRPr lang="ru-RU" dirty="0"/>
          </a:p>
        </p:txBody>
      </p:sp>
      <p:pic>
        <p:nvPicPr>
          <p:cNvPr id="14" name="Picture Placeholder 13" title="Smartphones and tablets"/>
          <p:cNvPicPr>
            <a:picLocks noGrp="1" noChangeAspect="1"/>
          </p:cNvPicPr>
          <p:nvPr>
            <p:ph type="pic" sz="quarter" idx="11"/>
          </p:nvPr>
        </p:nvPicPr>
        <p:blipFill>
          <a:blip r:embed="rId6">
            <a:extLst>
              <a:ext uri="{28A0092B-C50C-407E-A947-70E740481C1C}">
                <a14:useLocalDpi xmlns:a14="http://schemas.microsoft.com/office/drawing/2010/main" val="0"/>
              </a:ext>
            </a:extLst>
          </a:blip>
          <a:srcRect l="16364" r="16364"/>
          <a:stretch>
            <a:fillRect/>
          </a:stretch>
        </p:blipFill>
        <p:spPr/>
      </p:pic>
      <p:sp>
        <p:nvSpPr>
          <p:cNvPr id="2" name="Text 4"/>
          <p:cNvSpPr>
            <a:spLocks noGrp="1"/>
          </p:cNvSpPr>
          <p:nvPr>
            <p:ph type="body" sz="quarter" idx="16"/>
          </p:nvPr>
        </p:nvSpPr>
        <p:spPr/>
        <p:txBody>
          <a:bodyPr/>
          <a:lstStyle/>
          <a:p>
            <a:r>
              <a:rPr lang="en-IE" dirty="0"/>
              <a:t>Computer Based AT</a:t>
            </a:r>
            <a:endParaRPr lang="ru-RU" dirty="0"/>
          </a:p>
        </p:txBody>
      </p:sp>
      <p:pic>
        <p:nvPicPr>
          <p:cNvPr id="8" name="Picture Placeholder 7" title="Laptop computer"/>
          <p:cNvPicPr>
            <a:picLocks noGrp="1" noChangeAspect="1"/>
          </p:cNvPicPr>
          <p:nvPr>
            <p:ph type="pic" sz="quarter" idx="10"/>
          </p:nvPr>
        </p:nvPicPr>
        <p:blipFill>
          <a:blip r:embed="rId7">
            <a:extLst>
              <a:ext uri="{28A0092B-C50C-407E-A947-70E740481C1C}">
                <a14:useLocalDpi xmlns:a14="http://schemas.microsoft.com/office/drawing/2010/main" val="0"/>
              </a:ext>
            </a:extLst>
          </a:blip>
          <a:srcRect l="3300" r="3300"/>
          <a:stretch>
            <a:fillRect/>
          </a:stretch>
        </p:blipFill>
        <p:spPr/>
      </p:pic>
      <p:sp>
        <p:nvSpPr>
          <p:cNvPr id="5" name="Text 5"/>
          <p:cNvSpPr>
            <a:spLocks noGrp="1"/>
          </p:cNvSpPr>
          <p:nvPr>
            <p:ph type="body" sz="quarter" idx="23"/>
          </p:nvPr>
        </p:nvSpPr>
        <p:spPr>
          <a:xfrm>
            <a:off x="798846" y="1845929"/>
            <a:ext cx="11088354" cy="815383"/>
          </a:xfrm>
        </p:spPr>
        <p:txBody>
          <a:bodyPr/>
          <a:lstStyle/>
          <a:p>
            <a:r>
              <a:rPr lang="en-US" dirty="0"/>
              <a:t>AT evolved from being a dedicated hardware to being software installed on a mainstream PC. With the adoption of Mobile Devices and app stores we saw a trend to making task specific apps rather than suites of tools. Other mainstream trends like wearable tech and </a:t>
            </a:r>
            <a:r>
              <a:rPr lang="en-US" dirty="0" err="1"/>
              <a:t>smarthomes</a:t>
            </a:r>
            <a:r>
              <a:rPr lang="en-US" dirty="0"/>
              <a:t> have also helped to make AT more mainstream and accessible to all.</a:t>
            </a:r>
            <a:endParaRPr lang="ru-RU" sz="1500" dirty="0"/>
          </a:p>
        </p:txBody>
      </p:sp>
      <p:sp>
        <p:nvSpPr>
          <p:cNvPr id="4" name="Title"/>
          <p:cNvSpPr>
            <a:spLocks noGrp="1"/>
          </p:cNvSpPr>
          <p:nvPr>
            <p:ph type="title"/>
          </p:nvPr>
        </p:nvSpPr>
        <p:spPr>
          <a:xfrm>
            <a:off x="3960412" y="436234"/>
            <a:ext cx="10557375" cy="1136791"/>
          </a:xfrm>
        </p:spPr>
        <p:txBody>
          <a:bodyPr>
            <a:normAutofit/>
          </a:bodyPr>
          <a:lstStyle/>
          <a:p>
            <a:r>
              <a:rPr lang="en-US" dirty="0"/>
              <a:t>Technology trends</a:t>
            </a:r>
            <a:endParaRPr lang="ru-RU" dirty="0"/>
          </a:p>
        </p:txBody>
      </p:sp>
    </p:spTree>
    <p:custDataLst>
      <p:tags r:id="rId1"/>
    </p:custDataLst>
    <p:extLst>
      <p:ext uri="{BB962C8B-B14F-4D97-AF65-F5344CB8AC3E}">
        <p14:creationId xmlns:p14="http://schemas.microsoft.com/office/powerpoint/2010/main" val="35705636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PRESENTER_PHOTO_0" val="jpg|/9j/4AAQSkZJRgABAQEAYABgAAD/4QBaRXhpZgAATU0AKgAAAAgABQMBAAUAAAABAAAASgMDAAEA&#10;AAABAAAAAFEQAAEAAAABAQAAAFERAAQAAAABAAAOwlESAAQAAAABAAAOwgAAAAAAAYagAACxj//b&#10;AEMAAgEBAgEBAgICAgICAgIDBQMDAwMDBgQEAwUHBgcHBwYHBwgJCwkICAoIBwcKDQoKCwwMDAwH&#10;CQ4PDQwOCwwMDP/bAEMBAgICAwMDBgMDBgwIBwgMDAwMDAwMDAwMDAwMDAwMDAwMDAwMDAwMDAwM&#10;DAwMDAwMDAwMDAwMDAwMDAwMDAwMDP/AABEIAHEBkAMBIgACEQEDEQH/xAAfAAABBQEBAQEBAQAA&#10;AAAAAAAAAQIDBAUGBwgJCgv/xAC1EAACAQMDAgQDBQUEBAAAAX0BAgMABBEFEiExQQYTUWEHInEU&#10;MoGRoQgjQrHBFVLR8CQzYnKCCQoWFxgZGiUmJygpKjQ1Njc4OTpDREVGR0hJSlNUVVZXWFlaY2Rl&#10;ZmdoaWpzdHV2d3h5eoOEhYaHiImKkpOUlZaXmJmaoqOkpaanqKmqsrO0tba3uLm6wsPExcbHyMnK&#10;0tPU1dbX2Nna4eLj5OXm5+jp6vHy8/T19vf4+fr/xAAfAQADAQEBAQEBAQEBAAAAAAAAAQIDBAUG&#10;BwgJCgv/xAC1EQACAQIEBAMEBwUEBAABAncAAQIDEQQFITEGEkFRB2FxEyIygQgUQpGhscEJIzNS&#10;8BVictEKFiQ04SXxFxgZGiYnKCkqNTY3ODk6Q0RFRkdISUpTVFVWV1hZWmNkZWZnaGlqc3R1dnd4&#10;eXqCg4SFhoeIiYqSk5SVlpeYmZqio6Slpqeoqaqys7S1tre4ubrCw8TFxsfIycrS09TV1tfY2dri&#10;4+Tl5ufo6ery8/T19vf4+fr/2gAMAwEAAhEDEQA/AP38ooooAKKKKACiiigAoqnrniCw8MabJeal&#10;e2mn2cX357mZYY0+rMQBXmfiL9ur4O+F3Zbn4j+FJWXqLS+W8IPp+53c+1cuJx2Gw/8AvFSMP8TS&#10;/NnoYLKsbjNMJRnU/wAMXL8kz1iivE7L/go18E7+YRr8QNKjJ7ywzxL/AN9NGB+teieAfjd4N+Ku&#10;R4Z8V+HfEDKNzJp+oxXDoP8AaVGJH4iscPm2BxEuWhWhJ9lJP8mb4zh/NMJDnxeGqU13lCUV97SO&#10;oooor0DyAooooAKKKKACiiigAooooAKKKKACiiigAooooAKKKKACiiigAooooAKKKKACiiigAooo&#10;oAKKKKACiiigAooooAKKKKACiiigAooooAKKKKACjNFfEf7e/wDwU7/4QS/vvBPw1uIZtbt2aDU9&#10;dAWSLTnHDQwA5V5geGcgrGQVwz58vx86zzCZVhnicXKy6JbyfZLv+C3bSPouGOFswz/GrA5dC8t2&#10;3pGK7yfRfe3sk3ofQv7SP7aPgH9lyy2+ItUM+sSJ5kGj2Cie/nB6HZkCNTzh5GRTggEnivhL45/8&#10;FbviN8SZZrXwvHZ+BdLbKqbcLd38i9DumkXauevyRhl/vnrXy7qmp3WuapdX19dXN9fXspmubm5l&#10;aaa4kPV3diWZj3JJJqGvwLPvETNMfJww8vY0+0X73zlv91l67n9c8J+DORZTBVMXFYit1c17qf8A&#10;dhqrecuZ9mtjQ8W+LNW8f6t/aGvarqeuX3T7RqN3JdSgegaQkgew4rP6UUV8FKUpScpO7fU/W6dO&#10;NOKhBWS2S0S9EFEZ8m5jmQmOaFg8cina8bDoQRyCPUUUVJR9Kfs0f8FP/iB8Dr+3s/EF1deOPDII&#10;WS3vpt1/br/ehuG+ZiOu2UsDgAFM7q/S34LfGvw7+0B8P7PxN4Xv1vtNusowI2y20oxuilTqki5G&#10;QexBGQQT+H1ezfsOftXXX7KPxlt7+aaVvCusMlrrtsCSvlZwtyoGf3kJJbgEsm9erAj9M4N4+xOC&#10;rRwuPm50Xpd6uHnfdx7p7LVbWf4f4leEmCzPDTx+UU1TxMU3yxVo1Lbqy0Un0kt3pK97r9hqKZb3&#10;Ed3BHLE6yRSKHR1O5XB5BB7g0+v6IP43CiiigAooooAKKKKACiiigAooJxXjn7Uf7bHhH9l/T/Jv&#10;pZNU8RXEZktdHtGXz3HZ5CeIoycfM3J52q+CBy4zHYfCUXXxM1GK3b/rfst2ehleV4zMcTHB4Gm6&#10;lSW0Urv/AICXVuyXVnsRdQeo/OsbxT8SvDvgfb/bWv6Lo+4ZH26+it8j/gbCvy7+N3/BQL4mfGy7&#10;mjOtTeGNHfITT9Fka3+Xn784PmyEjg/Mqn+4OleJvCstw0zfNNIdzO3LMfUnqa/Lcy8VqEJuGBou&#10;a/mk+VfdZu3q0/I/oDI/o642rTVTNcUqb/lhHnfo5NxSfopLzP2g0T47eB/E14tvpvjLwrqFwx2r&#10;Fbatbyux9AFcmuq3c1+GcttHOMOisPRhmvTvgb+1z4+/Z5vIf+Ef1y4m02Nvm0m/drixde4CE5j+&#10;sRU+5HFY5f4sQlNRxtDlXeLvb5NL8/kdWdfRzrQpOpleLUpL7M48t/8At5N69rxt3aP1+oryj9lH&#10;9rbQf2q/Bkl9pyNp+saftTU9KlcPLZs2cMG43xtg7XAGcEEKQQPV6/WMHjKOLoxxGHkpQlqmv6+9&#10;bp6M/nPMstxWX4qeCxsHCpB2cXuv80901o1qtAooorqOEKKKKACiiigAoqJLyOSZ41dTJHjcoYEr&#10;npkdqloTvsAUUUUAFFRPexJOsbSKJH5VM/MR6gVLQAUUUUAFFFFABRRRQAUUUUAFFFU/EXiCz8Ke&#10;H77VNQmW1sNNt5Lq5mf7sUSKWdj7BQT+FKUlFXexUYylJRirt7I+Uv8AgqR+2fcfBLwpD4H8L3rW&#10;3irxJbmS7uoWKy6VZEldyt/DLKQyqw5UK7Da2w1+aGmaZNqNwtrZWs91NtysNvE0j7R1IVQTgV0X&#10;xm+K+ofHT4ra94u1Let1r121wImOfs0X3Yoc+kcaome+3Pevsr4KXuifs+/8E8vB+vWfj9vhfqXj&#10;XV5X1DxDa+GzrU97Ij3IjtSuGEYVIuMjH7uTABdif5sx+KnxPmlatUqclGlFtbaRTSVuaUYpybTb&#10;ckl30SP7WynA0+Bshw+Go0faYivOMZW5nebjKTvyQnNxgotRUYSb3sryZ8IxxvNKY0jkaRSQUVSW&#10;BHBBHXinmxuBpy3n2e4+xtJ5S3Bibyi/93fjG72zmv0S+DPxd8B/G7/goh4T8QeC9Vj1nUZPCF5a&#10;eIbyPS5tOW7uIzCElMcig7mUsMgthVRSTtFYXwX/AGg9Y/aO+HX7SHhzWoNLTwj4d0CddB0iCyii&#10;i0mJEu0jVWVQWYCGJtzE4dMrsHAxp8I4aT5Y4pScpVIwcYqUXyQU7uSnZKzs7c1n3V2dNTxGxsFz&#10;zwLgoRpSqKc3GUfa1HTsoundtNcy5uW8dXZ2T+DtP0W91eGWSzsb28jg/wBa8Fu8ix/7xUED8a9o&#10;/Yb/AGe/Dv7ROpeOY/EDX5j8PeHn1OzNpceVmUEgbuDkcdK9w/Zd8TfEr4VeCfhLF4j+LOh+A/DP&#10;iCa2Xw74ZGhDVL7X7eW4VsSbELxCXzlUOH+QSISFYEV6b8PLLTfBv/BRb4/TLptq9iPC9tfXNosa&#10;rHcs0ELy5GMfvDuLEjksxOSTntyXhWh7TD4is21KSjKE4xVuanKadlOTtppzRi3o0jzOJuPsU6OM&#10;weGiouMHOFSnKbvyVoU2rypwjd82vJKai7xbufmhJDcW+l29xLDNFHdxeZBI8ZVJhjkoSMMOR0zX&#10;uv7bP7PHhz9n6y+HMugnUAfFGgDU777VceaBLiM/LwNq/MeK9m8D/HbXv2vv+CfnxuvPiM2n30Xh&#10;uP7Zo1zHZx26WdyITJHbxbQPuOI1BOXKzlWZg1eqXvw20f4nftUfs+2+uW8F5a6X4Em1SK2mUNHc&#10;TxrbCMMp67S/mAesYPapwPCtCthJLDz5/bKlySlHlcb1XCWl5duj1WhpmnHuKw+YQeMp+z+ruuqk&#10;IT54z5aEakLScY3a5ktY+69T817vTrmwgt5bi2ubeK7XdA8sTIs49UJGGHuM1Cea+8Pif+1f8P8A&#10;xX8Nvin4a8bfFqXx1NrkFyui6VN4IuNN/sC/jEvlJFIEOSsnlKDIeDFkt8z5+D1+7z1r5XO8roYK&#10;cVh6yqKSd7OLcWnaz5JzWujXvXs7NJo++4Xz7F5nSqSxeGlRcWrXU1GScU7x9pTpydneMvdtdXTa&#10;aP1n/wCCX3xak+Kv7IOhx3MrTX3hWWTQJ2P92EK0I/C3khBPcgmvoWvhP/giJ4gkn0P4kaRlvJs7&#10;mwvVHYNMk6Mfyt1/IV92V/SPBeNliskw9ae/Ly/+Atx/Q/inxMy2GA4oxmHpqy5+ZLtzpTt6Lm0C&#10;iiivqD4UKKKKACiiigAoorl/jT8U7D4J/C3WvFWpE/ZNFtmnMakBp34WOJc8bncogzxlhWdWrCnB&#10;1KjtFK7fZLc2w+HqV6saFFc0pNJJbtt2SXqzxv8Ab3/baj/Zp8NR6Lofk3PjbWIi1srgPHpsJJU3&#10;Mi9zkEIp4ZgScqpB/MvXNdvPEWs3WpapeT32oX8pmubq4cvLPI3VmY8kn/6wrW8Z+MNe+OHxMvNY&#10;1BZ9U8ReJrwYht1aRpJXISOCJeTgDbGi8nCqK/Qr9iv/AIJ+6R8AdJt/FHi+G01LxoyCYGQh7bQh&#10;jO2L+EyD+KXtghMDLP8AgeI/tDjDMX7J8tCns3tFd2us2tbfK6Suf2Fg/wCxfDLJIyxKVTGVVql8&#10;U32T+zTjte2r1s27Hyr8E/8Agmz8SvjBZx315aQeD9JlAZZtWDLcyKe6W4G/8JDHnqMivffD/wDw&#10;Ru8MQWo/tfxx4hu5sctZW0Fqmf8AdcSn9a9p+IX7UcNlJJZ+G4o71kGw3kwPk56fKvVv94kD/eBz&#10;XmepfFrxRq8zSTa5qEZY5xBJ5Cj2wmK+ZzTjLgPJJvDUoTxlRaOSfuX663in/wBuqS6XufAYrjjj&#10;jN5e2hWjhab2ikr26XupS+9r0RxPjv8A4I4Rpas/hbxxM1wB8kGrWassh9DLFt2/URt9K+T/AI1/&#10;ADxd+zx4lTTPFmkSae1xu+y3SHzLS+C9TFIODjIJU4YAjKjNfdmhfGjxR4euVkj1i6ulByY7w/aE&#10;b2O75h+BBr1WSHwz+2D8KdS8P+INPVllAW6tyw8y1fB2Twvjgg5KtjggggjOejI8z4V4sk8Llalh&#10;sVZuMJu8Z21dneXTtZpXfK0md2WeJnE2Q1YzzqSxWGulJpJTin1TSjf0le+3NG6PzA/Z6+N+ofs7&#10;fF3SfFdg0zR2cnl39sh/4/rRiPNiI7kgBlz0dEPav2M0fVrfXtKt76zmjuLS8iWaCVDlZUYBlYH0&#10;IINfjV8cvg9qXwD+KuteE9UbzptKm2xXCrtW7gYBopgO25SCQCdrblzkGv03/wCCe3iibxd+xr4E&#10;upmZnt7OSwGT/DbTyW6/+OxCvuPC/GV6GKxGU17rl96z6NPll9919xv4+5bg8XgcFxHg2mp2hzL7&#10;UZRc4P5Wl9/kdB+1t8XT8Df2dvFXiOOTyry1smhsW7i5lIihOO+JHViPRTXwP+yx+2/460n9oLwm&#10;vijxhrGq+H9SvF0+7hvJg0QE+Ykk6fwSlGJ9FYeterf8Fjvi8Y7Twr4It23ZMmu3yA4O1Q8NuPcM&#10;TOSD3RT9PDf2ufhv4Q8J/DL4X/8ACNeKPDOuahZ6M2la7FperQXUkdzua583bGxO0yTXI3HoBGM9&#10;KnjLOMX/AGpOphKnLHCqDavbmlKSbVuulr72s+4/DLhjLv7Bp4fMqClUzF1FGTim6cIwaTvZ8rck&#10;3F3V3KPY/VhW+Vc+lef6h+1d8NdM8RLpM3jvwmuoNKIPIGqQswkJ2hDhuG3cYPOa8W+JfxZ8QfHj&#10;/gmJdeINBe6uNevNLhg1EWgPnkxTpFfbQvIBRJiR12MfUV8jfsg6h8GTfx2/xGXWtP1JdQin07V7&#10;e526fbKmwokqr935wcuysmCMlACT9TnHGU6GJw9DCqCjVipqdRtRs9ldLf101R+fcN+GMMXgMZjM&#10;dKo5YapKm6dKKlO8bXk02vdu7aJt2dux+qHizxro/gPQ5NS1zVNN0fT4SA9ze3KW8KE9AXcgZNYf&#10;w7+Pfg34vX9xaeGfE2h65cWieZPFZXiSyRpnG4qDnaTxnpXw5/wWC/tyX4veF5rgXDeGf7HA09+t&#10;sLwyyGfB6eYY/I+qgY6NXrP/AATl1L4M3viDUJfAK65pHiqbTkj1HS9WuTLI0SsMyxnlXXeQCUIx&#10;kZRcgVvT4qq1c8llaUIxi7PmbUpXV7wVrPW2jd2tV2XLiPD7D0OE4cQynUqTqJtKEU6cLSStUlfm&#10;Wl9UrKXuvu+H/Y5/Zu1DwL+25fa1N8SvBetvayX5uo9P1xLnVNc3h1IngHzLscrI+4na8agZ+8Ps&#10;b4h/HTwd8JpIo/EvijQdDlnXfFFe30cMsq9NyoTuYZGMgYr4N/YVUH/goz4g4/5b63/6PavKfG19&#10;ZaT+2B4im+L2m+INSj/tW6OoW9tKIbt4yzCBoyxXdCE2bArKCgXacDB+SyviZZXlSeFpJc9aUbyk&#10;3GOkdZOzfy7JvV7/AKPnnAs+IeIHDH4hy9jhqc7QhFTmvetGMbqOnd9XGNkmrfo58af2lfD+h/s4&#10;694s0HxZ4dDzaXf/ANhXf2yF47y9ihlKRxBjiWQSJjyxkkgjFeB/8E3/ANra+8b6/wCMW+JHj60k&#10;vryawh0mHVL2C0EjMbgMlvENikljGCEXJOzPar3jj4M/C34t/wDBPy4m8Gapqt34f8C2mq65po+0&#10;YmhvVhnmaG5Dpu+VpD8pwSpUhiCGPjP/AATU/Zi8PftAeJNd1XW5tViuvBt7pt5YC0nSNGctLJ+8&#10;BRiRuhToRxn1r0cdmuazzvAqjytSg2kpvkk3B8zfdLXl72R42T8P8PU+FM1lilOMqdRRcpU4+1gl&#10;NciV9U5ae0Sas297Hc/tIfs36h4v/wCCgFrrUfxM8E6XLcahp728V3riQ6xpG1YlWCG2PzMzn5o1&#10;BAcy89SW+x9P+OXgm98Vf2BB4y8Kz679oe1/s6PVoGuxMmQ8XlBy+9drZXGRtOelfA/7Twz/AMFX&#10;tG3df+Ej8N5/O0pn/BSPwRd/s+/tfaT440VPJGtPBrlscYjF9auglT6NiFm9TM3489HPHlcsdi8P&#10;RulXSneTbs21zLtr08+yR2YrhNZ/HKctxmItKWE5qVoRXvJRfJJ7tWu7/wB16Xbb/Qnxr8VfC/w2&#10;FsfEXiTQdAF5uFudS1CK18/bjds8xhuxuXOOm4etGo/FLwzpPguLxJc+ItDt/D9wiyRanJfRLZyq&#10;33SspbYwPbB57V+dn7Z/jxv2yf2sfCnhvw7NI2nzWlhZWMhwyobxI7mWfj+7HJGGHOPINZH7eXjG&#10;xuv2orPwlqUmo2ngH4epY6Tb2ViVMsNsIIXmaJXITzip2BmOMRpnoRXpY7j50frFSnTUqcJxpwd9&#10;JSabd30UUm9N7r1PCynwfjilgqNatKFarSnWqR5U3CmmlFJXTcpuSWr0tLe1n+jHw6+Pvgv4tXc1&#10;v4b8VeH9auoV3vBZ30csyrnG4oDu29OcY5rsK/HP4kfFvwR4M+K2keKfhDH4g8PJoqJdJFqtxG0i&#10;XKEk7WWWQtG64VlY4OWGNpxX7D2U/wBqtI5MMBIoYBhgjPPIr2uE+KHmzrUqijzU2tYtuMk72auk&#10;+j3/AOAfLeIXAceHvq1ejKbp11JqNRKNSLja6kotr7Saafftdy0UUV9gfm4UUUUAFeA/8FOfHEng&#10;j9i7xd5ErRXGsCDSVx/Ek8yJKv4w+aK9+r5O/wCCyRkH7KWm7funxJa+Z/u+Tcf+zba+f4srSpZN&#10;iZw35JL71b9T7Dw/wsMRxJgaVTb2sH62advnax+Yle8fB79pX4jfs+/AGCGXQvC/if4a+ItQnhtL&#10;LxFbJfW4uY9rzCONZFdRuIYh1KbslQCxJ8Hr0zTfhhoc/wAKPhtq7Wbf2j4k8WXmlajMJnBntozY&#10;7EAzhcedJ8ygMd3JOBj+Ycoq4ilUnVw0nGSjunbRyjGz0fMtdVp3vpZ/3RxFRwdelSoY6CnCU9nG&#10;+sYzmmnzRcWuXSSu+ltbrd0r9uvxV4e+OOn+PdL8PeA9K1LStJfRbXT7LS5bfTY7dpGkP7pJg2/c&#10;7HO8DnpXNfCr9p3xH8HbPx1DpNrosyfEOzksdT+1wSuYkfzsmHbIu1v3z4LbxwvHXPpXiP4E+BfG&#10;37V9x8J/Cuj3em2ul67ey6j4ibUpZrkWlvHPLNZxQyMYVWMAQpLJudniV3ba7KH3P7Olj4n8KeKv&#10;tvw7sfh42l6TcappGqweMU1KSaWBN4tLqJ7l1fzlDDzIUj2OB8pUkD3fqmbym5wrczhKauuZrm5U&#10;ppNQstLRu2ovo2k2vk/7Q4dhSjTqYflVSFNtS5E/Z87dNtOpzP3uaSUVKat70U2k59W/bM+I3wg+&#10;EXw002az8A6hND4fW58O61NpLTatpNp5slt5YkZgiyFbfYWRcsm3JLfNXOaH/wAFC/HGh/HXxH8Q&#10;F0vwfPq3iqwh07ULWWxnayaGNVVdqefvDEIAcuwOTx6ZXxd1TSdH0T4J3muabNrGkweCt9xZR3ps&#10;muB9v1DavnBWKDdtJwuSoIBUkMNLUfhfpfjz9nvxj4oj+F+qfD+68MpZ3+n6hDPqUun6xDNdR28k&#10;DG8ZwXUSB1aJhnByAOrnjsznPlo4h/u4xmovmv7tO7d+Vx+FySvJN2t2Jo5XklKnzYrBr99OVNyS&#10;gk+etZRac1O3MoyajFpN8381sj43ftn+LPjb8P4/CP8AZ/hjwj4RjlE76P4b0/7FbXLg7laUFmLY&#10;b5go2ruAYgsqkJ4s/bY8deKfGfgfxBHJpOjav8PbL7BpU+nW7rviKhGEyyO4fcoKkAKCGPA4I2Pi&#10;X4e+HfwW8C/Dm+/4RM+J9f8AFnhKz1a+tL3Vby3srYs8ga4HkyLI0kpVkCh1jjWDOxjJ8smtfs6e&#10;GdU+OMxtZNU0bwDF4Mh+IN3brMtxqFlYvbRStaRSSDEkpmlSJGccBwW3FTuxrRzWVR/7RzTbpppN&#10;3X2oa2UUo7+6/de63OrCyyCnSS+puFNKq4uUYtSekKispSlKU78vvR99LRtWv0jftV+LP2oPDXxB&#10;tl8H/CHSL6HwtfatrOrw6FLHqN1bR+XHIsUvmORK3mjBfI4JyOK+Za+jPgL468K+JPDnxgttD+H2&#10;n+FZl+HOrSJeR63fX1w0Qe2BicTSeUxJKsXSNDlOAASK+c64c8rVK0KNarV9pJqV2r2+J94xfrpq&#10;epwth6OHrYjDYeg6MIuFovlb1iusZTVui107H3l/wQ+tpFu/ilMV/duukRqfUr9uJ/8AQh+dffVf&#10;H/8AwRj8Fto37O/iDW5Y9r67rsiwt/z0hhijQH8JDMPwr7Ar+hOAaDo5Bh4y6pv/AMClKS/Bn8e+&#10;LWKjiOLcZUh0cY/OEIxf4phRRRX2B+chRRRQAUUUUAFfEf8AwWJ+KslppXhPwTbybVvpZNYvlB6p&#10;HiOFT6gu8jYPeJT24+3K/MP/AIKwazNqP7WlxHy39m6LaW0aj0Pmy8f8ClNfC+I2MlQyWcYbzaj8&#10;nq/vSsfrngjlcMZxVSnUV1SjKfzSsvuck/VHpn/BJr9mmPU2u/ifq1uG+zySWGgo65GR8s9yPxzE&#10;p7Ym45Br2r9oL4vyeJtWm0PT5GXS7VylyyHAu5B1Ge6KRjHc88gCuwt9Fj/Zq/ZZ0rRbFljuNL02&#10;DTo2TgvcMAJJR/tFjJIT65rwONBGm0dK/BPFviCeQ5VQ4UwD5Z1I89aS0bUtOW+9pNO/XljFaps9&#10;R458SZ5iM+xOsIycaSeyivh+aTT/AMTb3HKMCiiiv5kPpArrfgVrs3h/4qaa0bFY75jaSrj7ysOP&#10;yYKfwrkq6n4I6Y+r/FbR40B/cSm4fH8IRS388D8a+n4JlXjxDgXhvj9tTt85pP5NaPyPNzhQeAre&#10;025Jfk/1PMv+CyHgKO117wP4pjj/AH15BcaTcv6rGVlhH4b5/wAxX0J/wTe0qTRv2K/BEcow0sd1&#10;cj3WW8nlX/x1xXkv/BXa0uPFmj/DPwzpsQn1jXdXmSziJx5j7I4gP++50r6u+Gngq3+G3w90Pw7Z&#10;szWmg2EGnwsRgskUaoCfchc1/dWT5fFcUY3FQ2UYJ+slF/8Att36+Z87xFnTlwBleXVHeTqVJL/D&#10;CU4r5Xm0v8Nuh8FePf2cfGH7Wn7eupS+IPDfizRvBtxfSWv9pNZPbxpZW0bJGY3kUrmVk3DIPMxO&#10;O1egfGL/AIJLeE/Dvws8Qah4T1DxffeI7GykuLC2uLmGaO6lRdwi2rCpJfBUYPVgfavSfHv/AAUb&#10;8N/D3xjrWjXXgz4mXEmh3UtrNc2ujRvayGNiGdHMwynBIYgcelYth/wVY8HarYfarPwX8Ury2bJE&#10;tvo0EsbY64ZZyDivO+ocMqVaOLqKpUqSk238Sb3SttZ7Hu/27x7OnhZ5bQlSoUYQjGEH7slHVOV3&#10;q5LR7XS9Tyj9jTxD8VP2cPgF8RLGP4f+JZNRtHt9Y0W1vdEumS6keSOC5iCqAzHYEcKpzw7YwDnz&#10;T4l/C74qftqfFW1u4/hOfB91NH5F1d/2VPpttMS2WnuJZlG9lB/hDOQMYY4Ffp1omqLrui2d6kc0&#10;KXkCTqkq7ZEDKGww7MM8j1q0BgV6VTgeNfCUsFVxM3RgtrRu9W072utHbTokeBh/FephMxxGbUMF&#10;Tjiajb57z928VFrlTSd2ubX7TbPlL9qP4nePfgRa+HfBHh/4c/8ACyPDK+H4La7luNBur6OSaMmL&#10;a/l7o+VRW2MCec5IrzL/AIJwfsj+NtE+OS+O/EWhXXhPSdPhuRbWtzE0E11LMpTy1hY70iRWJzJg&#10;5CAbvmK/fRXJrjf2g/iLdfCL4JeKPE1jBb3F5oeny3kMU+fLkZFyA2CDj6GuzGcM0frkczxVaThR&#10;96MbK0eVX3tzNK17X3PNyvjrExyyeQ5fh4RqYr3J1LybnzNrZvki3zcraW3nZr44/Yy+C/jLwp+3&#10;rretap4U8Rado002rmO+udPlit3EkxKEOwAO4cjHWs79r/4kfFT443niLwZcfBq4vbez1ee10rW4&#10;fDV69wltFdERywysCqmREXc6tsZWbjB4+0P2afije/Gn4G+G/FOoW9ta3mtWguJYbfPlRtuYYXcS&#10;ccdzXc7ec1x4fhOnVyxYfC4iUadRub0XvKaWjTWlrXXVHoYzxCrUM/ePx+ChKvQjGnFc0koypSfv&#10;Jp6tvRrZo+UP2Tf2PvFHw9/Y18feG9aSOy8Q+O7W9Edk0oZbLzbP7PGrspK7ycsxUkAFR1Br5/8A&#10;2OLr4zfsz/E2TSbH4da4LXxNqFja6s2oaBeSx2kcczK0sc0ZWMAJLJ85LJwD0HP6YUbec111uDKP&#10;+zSwtWVN0E0mrNtPe/rrtprscOH8T8U44+GPw8K0cW1KSd0ouPw2s9lZWT191O+9/gP9on4KeMtd&#10;/wCCl+k+ILHwp4ivNBj1/QJn1GHT5XtVjiNr5jmQDaFTa245wNp9K94/4KT/AAFvPjZ+z3JLo9jc&#10;alr3h27jv7K3t4TJNcKf3c0agcnMbF8DkmJRX0JRXXDhXDqli6U5NrEtt7e63fb0bur9jz6niFjX&#10;iMtxMIRjLAxjGNr+8o2+LX7SVnbo2fAf/BMb9lfxJ4e+NV/4p8V+G9Y0KPQbLytOXUbKS3aWefKM&#10;6bgMhIlkU4/57LV39u/9lXx94a/aLh+Knw/0281oyzW19KljD51xY3kCoikwdZI3WNCdoPO8MACC&#10;fob9rb9pXVv2ffEfw7s9MsdPvYvGGux6VdNc790EbPEu5NpHzfOevFe0KcivIw/CuWzwUskhOXNS&#10;kpuWzUpK6a6P3dPTz1Po8d4h55TzanxVXpQ5cRTlTUHdwlTi1GUWr3Xv+96vqtH8SeE/2xf2hvG3&#10;iLR9NT4QyWMUl3Ct/cP4fvYFEIkXzQrTusaMV3Y3FsZ9a+2om3J0xTgMGivqMpy2vhIy+sV5Vm7a&#10;ySVrdkvxPguIs7wmYzg8Hg4YeMU7qDk+Zu2rcm9raJWtqFFFFeufNhRRRQAV8+/8FQ/BMnjT9i3x&#10;U0MZkuNFe21VAP4VinQyt+EJlP4V9BVT8RaBZ+LPD99peo28V3p+pW8lrdQSqGSaKRSrowPBBUkE&#10;H1rz82wX1zBVsL/PGUfm00j1shzR5bmWHzBK/spxnbvytNr5pWPwfr07TviTo1v8JPhrpb3TC+8O&#10;+Lb3VdQi8iT9xbSGx2OG27Wz5MnyqSw28gZGfoL4i/sZeDtK8S3+l3WjNY3VlMYmks55IQ46qwTJ&#10;QBlIYfL0IrhdT/Yc0KYt9j1vWbX0E6xTgfkqH9a/gWh4oZbhK9XDYqM6VSLcJKcb8rjJNr3W9VKN&#10;n89D+4JcXZPmEKVSo5xSfMnZWd4yj05tLSb6a29Dh9H+OujeEf2z/EnjVoLjWvCes69rJuI4VMU1&#10;5pt89whZFk2lX8qYOFbacqFO3JI57xH8J/h9omm6hc6Z8UtO1f7PAz6dZr4a1CG9u5APkik3xrDE&#10;ScBnErAckBuld/f/ALCN5Hzb+KIXB5Am05o/1EjVmy/sOeIQf3WtaJJ2G4TLn/xw17EfE7Ia0HGd&#10;WEk5SkrxqJpyte3w9lo72tpu77UcyyeE41cNi5QajGDslaShfl5uem9VzS1jytp67RtpeBfjV4P0&#10;/wAZ/C64v9Re1bw34LudIOpf2a92PDmqvPevb3fkMv7/AMkzRyDYGAJBHzLwtx8VPDOgfBT4k6Lf&#10;fEDWviB4t8XWNmsGozxX/wBkj8m+hkMEZuV81pGQPI8kixoBFGqFyzVjv+xB4pQ86p4dH1ln/wDj&#10;VPj/AGHvEnHmaxoKA/3TM3/tMV3x8VspjTcPb09mr+/9qCg9E7N8q0bTae3RLkqUcglVVX609HGV&#10;vd1cajqrXkckuZ6pSSaWqvdvmf2gfH2k+PLL4cR6Vctct4d8Dafol+DC8fk3cU100kY3AbgFkQ7l&#10;ypzwTg476x+PnhF/iHZW99d3beG9e+Ftl4E1e+gs5Hl0i4FtCGmWJtpm8meFMhThl3FS3ANO0/YX&#10;1KT/AF3iSwiHcx2byfzZa17D9hWyjP8Apfia8m9RDZJD/wChO9edLxbyajVdVVk23FtKE2nyq1tt&#10;mt9fRorEYvh90I0HXlaKklZO65mpXvyWumk49NNUzK+F/iD4c/BLwT8R7T/hMB4n8QeLPCV7pFhd&#10;WOlXlvZW28oVgPnRrI0szKjbigjjWEguxcAeEO21eFZm7KoyzH0A7mvq3Sf2MfBunkG4bWtQ9RPd&#10;hFP/AH7VT+te1/snfsmeENQ+Jdrd2/hnTBa6Cy3jyzR/aHEgOYgGkLEHcN30Q+1ZZb4h4XiDMsLk&#10;eWUJOc5ckbK0Um7ylJylKTUVeTdtEn0SR5uI42yvJ6WIx16lWUrSk5cqu0uVJWUUr6LSO+r1bb+k&#10;/wBlL4RN8CP2dPCHhWRFju9L09PtoVty/apCZbjB9DM8hHtXoVFFf3lhcPDD0YUKXwxSS9ErL8D+&#10;KMdjKuLxNTF13edSTk35ybb/ABYUUUVucoUUUUAFFFFABX5v/wDBULw2PD/7Z/h/UrhT9h1ey0+d&#10;nI+UmK5aOVf+AoIyf98V+kFfM3/BUH9m+6+N3wQXWNJt5LjXPB5ku44oxukubV1AuI1HdgFSQAcn&#10;ytoyWr5DjnLZ43KZxpK8oNTS78u/zte3mfpHhPnlHLOI6UsTLlp1VKnJ9udaN+XMo3eyWvQ9B/a2&#10;kYeBtJUf6ttRXdjp/qpMf1rwcdK9h+Hni9f2vf2RtF1qzliuNUntI3lUMBsvofkmT23MHAzj5XVu&#10;Aa8eKtFI8ciPHJGxR0cbWRhwQR2IPBFfyd484Oq89p5pFN0cRTg4S6aKzXqtH/28fQcJ05YajVy6&#10;suWrRnKMl1unb8018goozSM4Rdx6V+Hn1gpr3D9lnwA2m2Nx4iuU2vfp5NrkdIc5Zv8AgTAY9kB6&#10;GuT+DXwIuPHF1FqGrQyW2iphhG4KyXvoAOoQ927jgdcj6Emsdmmtb2rfZPk2RtGo/c8YGARjjsCM&#10;cV/UHgf4Z4mOJjxHmcHGMU/ZRas22rc7T2STfLfdvm2Sb/OOMuIKbpvL8O7t/E+i8vXv22728N0n&#10;wM3xx/bLn8ZXKNJ4b+GVs+i6Rn5ku9UkybuZf9mFSkPTHmo/OYyK966Vn+GPDFl4P0S30/T4Rb2t&#10;sm1E3Fj6kkkksxJJLEksSSSSSa0K/qLA4NUIyk/inJyk/N6fcklFeSR8NmmZSxcoRWkKcVCC7RV2&#10;36yk5Tl/ek7aWOV+OQx8FPGH/YEvf/RD147/AMEvbpbT9ifw/JIyqkd3fks7bVUfa5e56V7F8c/+&#10;SJeMf+wHe/8Aoh68F/4J/aNceI/+CdMen2f/AB938er28HOMO806rz9SK8XFycc9pSSvajU07+9T&#10;PqsvhGXCOIjJ2TxNHXt+7ralPwb8dPi5+1/qOuat8Mrrwz4S8D6RdvY2N7qlo91daxIoBLBRkJGQ&#10;VPQFd2MsQwXuP2Rv2nNf+JfinxZ4G8c6bY6b448EzKtybHcLW/hbhZkDElf4ScnBEiEAZKr85f8A&#10;BPr9l74b/tC/B24fWm1qPxRo95JDqFrBrE9q0aE7on8pWG0FSUzjlo3HUV9I+AP2OvBvwUk8UT+D&#10;Fvk8Saro8tlI11qclw6CQExk7ySuWQYY/wB0+hrw8gqZriI0MxcrxmnKfvt3TT92MORKLjK2z2TT&#10;uz6jjGnw5gamMyVQcZ02o02qUYuLUormlV9o5VIzjdvmh1TiorQ8/wBJ/aY+LH7WnjLXo/g/B4Z0&#10;Twf4fujZf27rUckralKMH92qhgAVKttKZClSWBYIOm+LFp8QNO/Ya+JUPxIudBvtcWwvBDPo6Otv&#10;JbeUuwneAd+7fngDGOvU8v8A8Eg/G2lXH7Pl94cSSODXNI1SaW7s2O2fy3VNshQ844Kexjx6Z9e/&#10;bP1G3v8A9k34kLBNFM1vo9zFKEcMYn8sHa2OhwwODzgj1rfL41MTk0syr1pSnUpzbXN7iunoo7Ll&#10;2773OPOvZ4DieGR4bDQp06NemlLl/eSSlH3nN6vn+K3w6qyVj52/Zc8RfGz4ofs/eH7H4a/8Ix4X&#10;8O+G7JbL+0tbR5LjWblSTN5ShHVYUYlMlcllJB6qvtv7CH7S+tftE+ANYTxPZW1n4l8L6k2mX/2d&#10;dkUpCgh9uTtbIdWAJGUyMA7V0P2ALeO1/Y78BrGoRW04uQP7zSyMT+JJP415n/wTH/5GX40f9jhN&#10;/wChzVGUxr4apl69rKSqwfMm/d0gpLlWyttpq1u29To4kqYXHUc5f1eEHh6qcJRVp+9VlGXNLeXN&#10;u09E/hSVksbwl+158Xfi98XPHngHwnYeGJNW0nXby3t9UvYZI7TR9PgmeINKFZjLM7bFUKMfKxKk&#10;ZK9P8CP2h/iV4O/arPwn+KLaFqlxqOmtqOmanpkJiD4VmAIwoKFY5hyoZXjx8wYEZ/8AwTptoz8d&#10;v2hpto8z/hLXQt3wLm9IH5sfzo+Kf/KXLwD/ANig/wDLU648DUxn1bDY+deblKtyWv7vK5yjZq2v&#10;e71T0Tskj0Myw2Xf2hjsnp4SnGFPDOopKPv+0VGNTmUr3Su7cqtFrVpttnUftEftT+Kh8bLH4VfC&#10;3S9N1LxpPb/bNRvdRLfYtGgIBDOqnJbaVYk5C74wFdnCjifFn7SPxk/Y78V6Hc/FZPC/ibwXrl2t&#10;pNqejxvFLp7kE9CqgkKHfaUO9UOGUgiq/wAK/EFv8OP+CrfxAtdelWzm8WaZCulTTfKLo+XalY0J&#10;9RFIo9WgI64B0/8AgrN4ntdW+EWg+CrLbfeKfE2tW/8AZ+nx/NO4Add4XsC7pGM9S5xnBxWOxmKn&#10;g8VmSryjUpVJRjFP3fdlaMXH7Tnvrq+ZWtZGeW5bgqeZZfkc8JCdHEUac51GrzftIc05xnf3FT1S&#10;S09x8yd2S/8ABSx/M8Z/A1hg7vGFucg8H99b16J+2D+1Vcfs+6doej+H9JXxB448XXX2PRdPZ8Rl&#10;sqDJJgg7QzoAuV3En5gFZh5b/wAFCNKbQdQ/Z9sXk857LxPZwNJ/z0KyWyk/jjNV/wBszW4fhj/w&#10;UB+DfizWpFt/D/2aSya5kOIbd98iM7HooX7TExJ6BSe1aY7HVcNiMdOnLkcpUIuX8qklFy7aJ9dE&#10;9TLKMrw+OweVUq0faKNPFzUNV7SUHKcYaWfvNK6Tu1dIn+JPxF/aW/Zy8LHxr4ibwD4p0K0ZH1HT&#10;LCOWOW0jZhkq21TgcAtmTbnJVlDEeo/Fv9trQ/h/+yjY/E+zs5tQh1uKFdMsXby3luJAx8p2wdpj&#10;2Sb8Z/1bAZOM2f26viTo3gb9k3xlNqN1bxrrGj3GmWSM43XM1xEY02Dq2N+846KrHoCa+ePib8Ir&#10;fQP+CRfh238UXVxo9/o7LrVkDEWkae4uJ3ihZRggtHdFSf4D8xztIN47EYvL62Jw+EquajQc/fak&#10;4STstX/MrtJ6Xj2uY5Pg8uznD4HF5hh403LFRo/uouCqQcbtcsd3GXKnKKTtOzu7M9A8SXP7UWje&#10;ALjxbJqXw/Wa3tGv5fDsVhIXiQLvMYkJ+aRR/Dv25BAc8Zr/AAn/AGh/i78Rf2OfFnxEW98GXmoW&#10;8AutGt7Sxn3RC3kf7ZFPGxGXKL+72McnB5zgt0n4kftI/GP4K2mmweC/COmyeI9LRP8AhJJdXXZ5&#10;U0f+uFvHuZXKMG4yAx+6cba9w/Zi+AFr+zp8DNI8Hx3H9otZq8l3cldouppGLuQvZedoB/hUZyc1&#10;tgaFfFYpSw9SsqTpyu5uS992UXFO12k23ZcqaVmc2bYzC4HAuGNo4WWIVaPLGkoS/dxu5qbg2km1&#10;FLmftGnJSVij+yh+0HF8dP2cdI8YalNZ2915Ekeq7P3cUE8JZZTgk7VO3eAScK4rl/2Df2gvFn7T&#10;Wg+KvFGtw2Nr4dbVGtfD8MNs0UwhXczGRixDkK8SZAHzJJ+HyR4t8Y6h+yFpfxx+Ddml03/CR3lu&#10;PDkaAtuhuSqSqD/EzWrRx5H8cZ98ffn7N/wlh+BXwO8N+E4fLLaPZrHcOn3ZbhsvO49mlZ2/Gq4f&#10;zPF4/EUqdSTToRaq9nUu4JPvpGU/nFhxfkOX5RgsRiaMFJYupF4dveNHlVWTj85wp/8Abs0dvRRR&#10;X3Z+Snj/AO1H8IJPEmnr4h02PffWMe26iUfNPCMncB3ZOfcqT6AV87g5Ga+6K8L+OH7Mj3E1xrHh&#10;mFd7kvPp6/LuPdou2e+z649D/G/0gfA/E46vPifh6nzTavWpxWsml/Egura+KK1b95Jts/TeDeLI&#10;UYLAY12X2ZPZeT7Ls+m21j86Z/g9dWXi/W49F+KfhPR9f8R6vcDTLG1vP3sty2patcb3UP5jTsi3&#10;FrMkAjkeLSJIxPG0Ye2k134X61pfxA1bUNf+M3hjT3SS+S5tJ78rHZW7QRFbZ4p5TlFmvre5/ekm&#10;AXEEablljcaHxE/4Jd+CfiHqmtNrut+NpLi81G8vYY2kso20Vrm91O9uIIP9FDiN5tVug4kLs6LH&#10;G7MqkGx4+/4Jm/Dv4ieL9A1y8u/FtvqHhu10u1tWttSVVYWETxxu+6Ni0kmLN5Wz876VYHjyiH/n&#10;f+3MtjV/fYuWqkpfuIOSeiSu7dNHpeLTs2nr9fHB4lx0pLpb33bqcz4e+D+reAoI7vw/8U9PnsdP&#10;0/Q7TXbuz1aOGy0bSrKO7tr66nRpti+ckd8I7gAyxXVlBu3xRzmPpPFnwS8Sz3XizxH4d+Klv4V8&#10;NTS6zezzWt1A62NzNbrtu7q7eImWO2KyEWspxAsgKzqkEEMVTw9/wSy+G/hiPxL9jvPEUUnijQdW&#10;8N3MyCwilistSmv5p0RktRnbJqMrL5m8fubfcH8vmLQv+CVfw78MJ4it9P1fxra6b4h8Oar4VWyF&#10;7bPHpVhqH2kNFbO1uZljhjuTHFC8jwgQQM8ckkYkor55lcqsqixjb2Tlh4vmjZLVN2urLlfLpd9b&#10;uSjgcUlb2S76Tej8utn1/q3Q3fwk8T2+rN4oi+Kltc+GvDWqax9pa5lMa2emiSEizmvVcsrWM1tM&#10;8ruwMwhSGfC+Y1dD+zh8N/FfgyG3uda8d3HjWxOliwknuL77aZb2O7nMksbpHFGigP5bKyyyfIie&#10;YogPm+e+M/8Aglj4D+IWo6pqWteIvHF74g1YzvJrXn2Md/A82oxahI0LrahYsyRvEAihRDczpj58&#10;j079k/8AYM0n4M/ETX7jwP8A21eXHiVNlxZOlrHZ2afbby7UqIYI9m172VNzsdyrHnc+Wbz8RUw2&#10;Nwn1LA13WryajGEcOk5a3spR1bfNJ35eZ2SaSUbb0adWjUVWvBRgldtzbtp59NF1t+J6lo+kXXiD&#10;VbexsYHuby6cRxRL1Y/0A6kngAEngV9c/CT4bW/wv8HQ6fHtkuWPm3cw/wCW0pxkj/ZGAB7Ad81k&#10;/BX4GWfwrsvtEzJea1cJtmuAPliH9yPPIX1PVsdhgDva/s/wF8GZcLUHnGcJfXKqso6P2UHq432c&#10;5faa0S91P4m/zXi/ihZhP6thv4UXv/M+/oun3vpYooor+kT4cKKKKACiiigAooooAKCM0UUAeM6V&#10;8C9Q/Z++JOqa/wCA4Rc+GfEk32nW/C4YRLFccA3lkSQiyEYDwsVVwAQylFU9d4z+C+g/FILqE0V1&#10;Y3kyg+fEphlcY43ow6j/AGgGHSu4orw8Zw3luLw0sFi6MalKTvyyV0nveP8ALrrpt0setVzzGVKs&#10;cS5v2iSXMtJNJWXM/tWStd6tb3sjxv8A4ZEt/M/5D1xsz/z6rux9d39K6rwh+zx4b8IzrP8AZ5NR&#10;uoyCst4RJsPsoAUfXGR613VFfO5X4X8K5dWWIwuChzrZy5p2fdc7kk/NammJ4izKvDkqVnbysvvs&#10;lcRVC9BS0UV98eKFFFFAFLxJoNv4r8PX+l3is1pqVtJazhWKsUdSrYI6HBPNYXwY+DOhfAT4fWvh&#10;jw7DcQ6TZySyRJPO07gyOztlmJJ+ZjXVUVi8PSdVV3FcyTSfWzs2r9nZfcdEcZXjQeFU37OTUnG7&#10;s5JNJtbXSbSfS77nhfxW/wCCd3w1+LXjS48RXVjqWj6zeO0txc6TeNamd25Z2XldzfxMoBYnLEnm&#10;ur/Z/wD2UPBv7NCao3hi0vEudaMZv7m7vJLiW68vf5e7cdo2+Y/3QM7jnNek0Vw0cly+liPrVKjG&#10;NTV8ySTu936vr3PVxHE+b4jBrAV8TOVFJLlcm42Tula+yaTS2VlbY8J+LX/BOb4X/GLxjda9qGl3&#10;mn6pfSNLdS6bdNbLcu3V2TlQ56llALEksSea6jwh+yF4J8CfBbVvAGl2N5b+G9d8030ZvJXmnaRF&#10;R38xmJUlUUfLgDHTk59Ooop5Hl9OrKvCjFSldNqKu097+vXuOtxRnFWhTwtXFVHTptOMXOVouPw2&#10;V/s/Z7dLHP8Awy+G2m/CTwHpvhvRlmj0vSYfItkkkMjquSeWPJ69TWP8Hf2e/DnwKvfEM/h+G6if&#10;xPftqV951w0u6ZixJXP3R8x4FdxRXWsHQXI1Bfu9I6fCrW07aaeh5ssxxTVWLqStVd56v3mne8u7&#10;vrr11OJ+FH7P3hv4L+IvFOqaFBdQ3fjG+Oo6kZbl5VkmLyOSoY4UZlbgcdPSm6z+z34b1746aZ8R&#10;riG6bxPpFidOtpRcOIVhPnZBjztJ/fyckZ5HpXcUVCy/DKnGkoLli+ZK2id73XnfW/c0lm2OlVnX&#10;lVk5zjyyd3dxty8rfVcqSttbQ81+Pn7JXgf9pW1t18VaW1xdWSlLa9t5Wt7qBSQSodT8y552sCuS&#10;TjPNY3wO/YR+HfwC8Uf25pGm3N9riqUj1DU7g3U8AI2ny84VSRxuC7sEjOCRXsdFY1MnwM8QsXOj&#10;F1F9rlV/W/fz3OunxJm1PBPLYYmaoO65OaXLZ7q17WfVbPqcR8Xv2ffDfxv1Pw3d69DdSzeFb5dR&#10;0/ybhoQkysjAsFOGGUHB4q18YPgf4Z+PPhRtF8VaXDqmns4lRWZo5IJACA8cikMjAEjKkZBIOQSD&#10;1tFdEsFh5c/NBPn0ldJ81lZX76HFTzTGU/ZOnVkvZXcLSa5G3d8tn7t3q7W1Pn34ef8ABMr4U/Dv&#10;xJa6oum6jrMtgwe1h1W8Nxb25ByMR4Ctj0cMO+M4NYf/AAVS8ft4a+AuneH/ACbFbfxpq8GmXN9e&#10;Q+bFpsY/eGUD/noCgIPYK5HIBH09XO/E/wCFHh34zeEbjQvFGl2+saVcsHeCUsu1h0ZWUhkYdmUg&#10;jJ55NePjMgorLq2Cy6MaTqJrRWT9ba6rS+6vdH0mW8XYiWdYbM87qTrqlJPWV2ra+7d20dpW0Ta1&#10;3ufOL/8ABLP4P6d4O+3ya14it7OO189tUGsRRxhdu4z7tnlgH72cbefSrX/BLXxzrXiD4U+IrXVN&#10;Zudc0PSdelsNB1G7Zt91CqAlVLncUHDAEnbuZc4UAblh/wAEsfg9aTx+ZpOsXlrG+8Wk2r3HkE5y&#10;OFYHj6/XNegfFP8AZH8B/F74ZaT4O1PRxb+HNDuVu7KysJDaRwSKkiDATHG2V8juWJ6814+ByLE4&#10;evHF4bD06LhFrljN2m3ZLmfIkkt1pJ37H02a8XYPG4OWXYzGVsQqk4vnqU43pKN7uEfaycpSvZrm&#10;hFLu9vA9X0bSf2pP+Cm2n3Wlx297o/wt02KTU76I74571JZHgh3KSMpLJkd8wTAngY+xgMVx/wAG&#10;PgJ4T/Z98KnR/COjw6TZSSedLtdpJbiTGN8kjksxwMDJwBwMDiuwr6HJctnhYVKle3tKsnOVtruy&#10;STaTaSSV2tXd2Vz43ifOqWPq0aOF5vYUIRpw5viaV25NJtJyk27JtJWjd2uFFFFeyfMhRRRQBzHj&#10;34P6B8R03alYr9qC7VuoT5c6+nzD72PRsj2rynxJ+xpdxSM2j61BMhPyxXsZRlHu6Zz/AN8ivfaK&#10;/N+LPCPhPiObr5nhI+1e843hNvu3Frmf+JSPcy7iTMcCuShUfL2eq+Se3ysfLd3+yx4yt32ra2Nx&#10;/tR3a4P/AH0Aan079k7xdet+9Gl2Y7mW5Lf+gq1fTtFfm9P6LPBkanO5VmuzqRt+EE/xPcl4gZo4&#10;2Sj62f8Anb8Dxbwl+xxY2jrJrWqXF9jBMFsnkp9CxJYj6bTXrPhrwppvg7TVs9Ls7eyt152xLjce&#10;mWPVj7nJrQor9a4T8OeHOGl/wjYSNOWzlrKb8nOTcreV7eR83mGdY7HP/aqjku2y+5WX4BRRRX2x&#10;5YUUUUAFFFFABRRRQAUUUUAFFFFABRRRQAUUUUAFFFFABRRRQAUUUUAFFFFABRRRQAUUUUAFFFFA&#10;BRRRQAUUUUAFFFFABRRRQAUUUUAFFFFABRRRQAUUUUAFFFFABRRRQAUUUUAFFFFABRRRQAUUUUAF&#10;FFFABRRRQAUUUUAFFFFABRRRQAUUUUAFFFFABRRRQAUUUUAFFFFABRRRQAUUUUAFFFFABRRRQAUU&#10;UUAFFFFAH//Z"/>
  <p:tag name="ISPRING_COMPANY_LOGO" val="ISPRING_PRESENTER_PHOTO_0"/>
  <p:tag name="ISPRING_PLAYERS_CUSTOMIZATION" val="UEsDBBQAAgAIAJFm9EqpAcR2+wIAALAIAAAUAAAAdW5pdmVyc2FsL3BsYXllci54bWytVU1v2zAMPadA/4Ohe6WkH2sb2C26AsUO61Ag67ZboNqKrcW2PEmum/76UZK/53QrsEMCm+J7pMhH2r9+yVLvmUnFRR6gBZ4jj+WhiHgeB+jx693RBbq+Ojzwi5TumPR4FKAy5wZAU+RFTIWSFxrAD1QnAeoZMDAjr5BcSK53wH0G3G2k41N0eDADl1wFKNG6WBJSVRXmChB5rERaGhKFQ5GRQjLFcs0kcWkgr8Eu9d/R8MtETvSuYKqHLPT7A9ckLceL4gOS6gQLGZPj+XxBftx/XoUJy+gRz5WmeciQB5Wc2VI+0XB7L6IyZcrYZr5LcsW0NklY28zXS764yD0lwwA5h3XGlKIxUzjNY0QclkyA/U1KVVLzqAGt4VVbXvNav7V5XzdutnOkcy7Kp5SrBI76kM46CfTJMKqf2etaBT02CrozTMiT7FfJJYvs67dWjPMFcgFbxdk8sapCOICnOxpqIXe3AAMV1R3EbdOwaxq2oJYDt9FXHQVqbrthVJeSNaWa+c88YuILlZIaWVxpWTKfjIw1lgzBPnFXrpvUNcRPdJae/UNvjN+oNT/VW52xgP/RmE9A1NaE5xF7uePgo1kGNdUMim1sWBcpNjG7nFT5lPV0PTC5HOumwEU8TWXMYAwjqinp7GQflEmqwCUs5QjbO9gLTnicpPDTkwzj0700GZXbSYbewV5wKsLtBLQ1t2Uk4zqOxNQqyCcT68QPS6VFxl+tPAd7Ri+tDt8auebopuDtwfn8j1EcxGgGc4MmVpd56u2r5vDBzKlWnc+6cJaBWmEemC4L59XMQlmMfCK2oWWqb/s5NfuwBx3lPDUd01zfQe+iWvFX5lU8Ml+6xYmpScKMZgL04eKkxwD9hO0yCG9N+yJuRN7UAWNi39y/rWiz5evWua7v67APNXzmrHIYN1MfQR2xFGUejXqIi+4jolLYaTeSUS9lG7jR4hhEKooAncJDfefLs8vuyueLywZr83pwgV0u71jpdcKdgkit6/Yifr0b4PE3UEsDBBQAAgAIAGGPWkyLhOzRzQQAAF8SAAAdAAAAdW5pdmVyc2FsL2NvbW1vbl9tZXNzYWdlcy5sbmetWOtu2zYU/l+g70AIKLABXdoOaDAMiQNaYhwhMuVKdC4bBoGRGJuIJLq6OM1+7Wn2YHuSHVKyY/cCSUmAODApn+8cnst3DnV08iVL0VoUpVT5sfXh4L2FRB6rROaLY2vOTn/5zUJlxfOEpyoXx1auLHQyev3qKOX5ouYLAd9fv0LoKBNlCctypFePaySTY2s2jmx/OsP0OvL8iR+N3Yk1slW24vkD8tRC/fTr4eGXDx8Pfz5618r1gQmn2PP2gZBB+vi+BxBlge9FgEa8iJIrZo30/2Fy/px5LiXWqP0yTHoWkAtrpP93ys2DgFAWhZ7rkMgNI+oz4wuPMOJYo2tVoyVfC1QptJbiHlVLAXGsZCFQmcrEPIgVbOS16FLm+FPs0iggIQtcm7k+tUahKoqHtwaW19VSFaCuRIks+U0qEqMTMsY8XxWiBNW8goxC8FctJfxSZVzmB92qL6nnYyfCs1k0JWGIJ+Bctj0UIO3B38tqCc8Sod6Civs8VTxBt4UAQD9EfLVKZdz8UoarQls4S/lDpxUBvnTpJGK+74URoc5mxxqRPEFOwfVhB6IEOCQBABS8FMUTZCOT60Yc4TQdhnDmTs48+DBtwplcLFP4VEPtmBHIhJnIu6QgU0kAOR6Gl37gaKeBKsTRipflvSqSvSzdjWcXsEttHwrBZjvgTGNsgCE/JLBXUYi46gLz8JzaZ9GYUfg6JuBcj9d5vOwpBxXy3STdTckaYrWbeJ3536JFY/8KShwYyR8i4Z8DEZ0PkbgmIZAHCbtkKL5wJ1hTgSafDTNsmCfmutDTB8TjGOR0SNdS1SXsaJcAPxgOKg+GqQnJpzmkkou9HxBcgwoRN6uFXAuwo0hE0akIONcmjs7sT3P3j+gUux5xIkh1IKCImWagNWb8AeWqQjxZ8zwW6EbEXMf0AZ4lMjHPdO4Z/Z9r+TfiVcu3b1qqpg65ejPUnj12/45ZdQk2VZXIVlWXau2w1vynWKHr7Icm9Dn60/SHNqE4cP2XiUwpszpt2sCz47O1bGiMOo14pqf6R+ulLQkbvh+7QFhjqfpLEJgzdE+D0SDtL+XSU1A0a9oG9BU3vx2gk/otAFXoqRgX4Ko9Ey403feXvyTj0GXQMy7FTSmrzoHMVGMToO+HNoYJOBWVeCzGG3GrYPZLBV83cxl0RhPpzoDujH17rYK5zAOTKQAu2pGqRKnMwP6kB+Z8SjYeaAh+7ySXqk4TU7ypvDMkD76tM/HtQHlbqMzsprzcJG/TZE6eY0VzuKBROhswkmzrr3d8dsrv6VEKCQ5gCLExtfXkYutaTXsKQQloV3gs3Aw+UAsZr+IlNNNbVedJT6DmFuOQUwxg7ZlDwYt4+d8///bE+MqSZhe1u78PAtEjGbAg2YL9SVUlyr+6QBge78uZRR+p9ta3ket5CWQuZOGL3K5401oylcHWQbdeSPI2aJgxbJ9NoQ5Ck/aqLmB0G4IwxcE5cJm5GVijKS/ugAiZUukgFONqnYDVMO2PF++6SmUuhsg+r5XoAzN3FmHHMW8hoPjgknnX9MwEbjlx+zoiVYveYPYZpsCzX+GJRFZDAQNCtm8Z9E3a3Fo9uBZDAvWoStPaNiwGRNGsH2li/W2n265K8yro6N3Om6H/AVBLAwQUAAIACABhj1pMSI1PFz8EAADZEgAAJwAAAHVuaXZlcnNhbC9mbGFzaF9wdWJsaXNoaW5nX3NldHRpbmdzLnhtbNVY727iRhD/zlOsXN3Hw0kuSdMIiFJidOgIUOz0LqoqtNgD3ma963rX5LhPfZo+WJ+ksywQyN/lUk5XRVHi2Znf/J8du3b2OeNkCoViUtS9/eqeR0DEMmFiUveuotbbE48oTUVCuRRQ94T0yFmjUsvLEWcqDUFrZFUEYYQ6zXXdS7XOT33/9va2ylRemFPJS434qhrLzM8LUCA0FH7O6Qz/6FkOylsgOADgbybFQqxRqRBSs0iXMik5EJag5YIZpyhvcapSz7dsIxrfTApZiqQpuSxIMRnVvR9Ozs3PksdCXbAMhImJaiDRkPUpTRJmrKA8ZF+ApMAmKZq7v3fokVuW6LTuvds7MDjI7z/EmaNb56nBaUqMgtALBRlomlBN7aPVWMAYCkwHqIYuSkDQDdoap4bPekWwpGQmaMbiCE+IiVXdu4iGg6AVDIJuMxheDTrWVGeJqB11AieZsNO+CIbdXhSEw/fRZWdroSj4FG0htK1lzvDN3mX/vHs9/Bj8HLYjNxXvr/vBoNPufhhGvV4navfvpOYJXEtVzd/Meg2rQ5bFem6x2HMqZh05kffyq0Bjq3JaTCCSLYaVOKZcgUf+yGHyS0k50zNTndjRNwD5ucoh1gNTeXXPVJN3B2cB0S4sx7u6Pjpe1fXB8fGG777Vf+fXY2bWqNY0TrEB9LJ+1ylLrrEUG6VrnslI8mTlEGQjSLo0g7W+Dm+YaCHnvkfGmAOOrvZyECSkAmcJ0+h+vAJQ5UhppuczpLXgPi8Y5QTxcNgBuQwfhCNOaYE+qnX6IvKmf+PGb12pQf1ug2FJT7EOlnl1Yf4oS56QmSwJZzdAtCRYFmWG/6VA1gcIGRcym1NxyGmiOENPpgxuITlzUXSNKrISJU32OGir4c+SfSEjGMsCcYFOcf4inSmLX90KOKdK3YHSpY1vbBu2uxfBpzfGQZpMKY607cCxmCDL9U7w6YwIqZdyGI6YlgrmSUlYMj9z8a369WlQLCu5TfN/nYw16B2mZDdatknMixY4q03pdN6Iprnm0NiCDFNiMfEgxlHExOKKdgCMqSBS8BmhMU4FZdp6ymSpkGIb2EKrr7fQyhMm5k8THJuosUigcILc2z94d3h0/OPJT6dV/5+//n77rNDiHuxzatTZi7D57OrgLHlvTXlB7ol1wE3q3lLwgtAzq8ELks8sCA9kW7LITFMlD8x9fFFa3M0P766ab+7Vx6/Z+Tbwvd6yYXA+aL4ngyC86kThqUvxdiXOCR2nWP5js+y7yPSuIkxJ4ARvIu/C2B8EvzoBYhKd+txNbbfn5PAHx8XFbB79ta3DyQS8qSZ28uJdxVnGsIS/2dx5zRR4qq1eP0C+SSu/emO2s2BHrQy0iFPM6s4q4X8xLncZ4u8pavZp9aq78W5b8x/9EmJOMiZYhrE0+8vq80nj6HAP35YfPapUEG3zc1Sj8i9QSwMEFAACAAgAYY9aTB+J9krWAgAAfAoAACEAAAB1bml2ZXJzYWwvZmxhc2hfc2tpbl9zZXR0aW5ncy54bWyVVm1v2jAQ/r5fgdj3pnulk1IkCkyq1LVV2/Xr5CRHYuHYkX2h49/Pr40DBFgspPjuec7newupWlM+/TAapXkrJXB8gbphBGFEi+vxzdPsfrFc/Jk//H56Xo4TBxRMyGdApLxURhJklpK1iIJf5IKjtnbBhawJG08//rRPmljkKZbYgDyXsyI5dMdM7HMOxZ/xbWLWECEXdUP49k6U4iIj+bqUouXFSdeqbQOSUb7WyMsfk/ly8ABGFd4i1D2flldmnUdpJCgFxqXvS7NOshjJgIWTLu1zJqc76vjtd2gbqiha2uyTWUO0hpTQD/LVzKxhPNfW+1mZmHWcgPAXNfTLZ7MGoYxsQfaNL76aNcgQTdv8T400UpQmoH3O8SS+c5gghW4/49WlWScJ5kLmoJNZ8OGxd11EIP8a931q2lUK9mjiujMQTNIzBlOULaRJ2DmdqsTbQ4u6P2C6IkxpQCzqQI/a6UfSqmCmL+twT/BGeRHb8pIO8ipYW8PcORyZ68s7/Hx+Y2dFbPRdFnkoYeOFkYudsEPe67juISNhh3xmtIAHzrZ78F2N44Qc3xCfzePh11rgRG8Lrw27oDUn3ZnOVdHRXhAwtShgqow7L7QGk7Y0sTLnUrLnU8rJhpYEqeC/DC7b2suoNNlR+FI7XFgpUmRwqN6sj3pKx/my+9Pl6D4K3d3cfoR6hl+PCSLJq1p/lNR45Hm6SbQZ9zXcZ5gpqeEgb/lKRBzr2BCpJnIN8kUIps6lcIFwNli43hqCp0kUhDQ5HOXUGzkUft7WGcilzhqFUDZ9mcNVtKyY/uErhTcogtInbUDrqFhpe5xQ9g6PJL4IgMi8ClXrNk5Ttwwpgw2E3o8E9spDd0uVrtKhgpvhHawwLjkv2anJqI26kvSToquV2E5fcYDwqt06zHCa02WPJFP2Yr3GD0O4c7k3lsMwM7UXzzG796XUM6z1+wHUQvOv8x9QSwMEFAACAAgAYY9aTOaXd7UpBAAAahIAACYAAAB1bml2ZXJzYWwvaHRtbF9wdWJsaXNoaW5nX3NldHRpbmdzLnhtbM1Y3W4aRxS+5ylGW+UyrO0krosAy8WLjIKBwLqJVVVo2D2wU8/ObHdmIeSqT5MH65P0DAM22BgPSR1XlmXv2XO+8/8D1dPPKSdTyBWTouYdlg88AiKSMROTmncVNl+feERpKmLKpYCaJ6RHTuulalaMOFPJALRGVkUQRqhKpmteonVW8f3ZbFZmKsvNW8kLjfiqHMnUz3JQIDTkfsbpHP/oeQbKWyI4AOBvKsVSrF4qEVK1SJcyLjgQFqPlghmnKL/QKfd8yzWi0c0kl4WIG5LLnOSTUc376eTM/Kx4LNI5S0GYkKg6Eg1ZV2gcM2ME5QP2BUgCbJKgtYcHbz0yY7FOat6bgyODg/z+Q5wFuvWdGpyGxCAIvVSQgqYx1dQ+Wo05jCHHbICq67wABN2grXFq+KxvCZYUzwVNWRTiG2JCVfPOw2E/aAb9oNMIhlf9tjXVWSJshe3ASWbQbp0Hw043DAbDi/CyvbdQGHwK9xDa1zJn+Eb3snfWuR5+DH4dtEI3FRfXvaDfbnXeD8Nutx22endSiwSuparqb2a9itUhi3w9t1jrGRXztpzIe/lVoLFTOc0nEMomw0ocU67AI39mMPlQUM703FQnNvQNQHamMoh031RezTPV5N3BWUC0C8vxrq7fHd/W9dHx8YbvvtV/59c2M6tUaxol2AB6Vb/rlBXXWIqN0jXPZCR5fOsQpCOIOzTF+PaawiNjDDpH37oZCDKgAmcH0+hvdCuhipHSTC9mRnPJfZYzygnOBRxuQC4HD/yPEpqjU2qdvgy1adio/ntHalB/WO8t6THW/iqRLswfZcFjMpcF4ewGiJYE66BI8b8EyPrEIONcpgsqp0oTxRl6MmUwg/jURdE1qkgLlDTp4qCthr8K9oWMYCxzxAU6xXmLdKYsfnkv4IwqdQdKVza+sn3X6pwHn14ZB2k8pTjD9gPH6oE008+CT+dESL2Sw3BEtFCwSErM4sU7F9/K354GxdKC2zT/18lYg37GlDyPln0S86QFzmoTOl00ommuBTS2IMOUWEx8EeGUYmK5kx0AIyqIFHxOaIRTQZm2njJZKKTYBrbQ6tsttPKEicXTBM8f1JjHkDtBHhwevXn77vjnk18qZf+fv7++3im0XHw9To06u/kaO28FZ8l7d8kTco/sfzepe1fAE0I7boEnJHdcBA9kmzJPTVPFD8zdfhktl/HD3VX1zSLdvlcX6//eWh293F4dBGf9xgXpB4OrdjiouJRrR+Jk0FGCBT8297yLTPcqxCQETvAm1i6MvX7wmxMgps2ps93UdrpODr93PFXMrdFbuzOcTMDdNLGzFrcTZynDov1hk+Z7+v6xRvr+kfFDmnfrUcx2dq/t92dqXqB5lGAeny33LzcSXy6q/6dA2afbj6wbn1Gr/tZvNEpI3/x+qF76F1BLAwQUAAIACABhj1pMlv+LuYwBAAANBgAAHwAAAHVuaXZlcnNhbC9odG1sX3NraW5fc2V0dGluZ3MuanONlMtuwjAQRfd8ReRuK0SfabtDhUqVWFRqd1UXJgwhwrEt20lJEf/ejHnFjgN4NvhyfOcR2eteVC+SkOglWtvfdv/h7q0GqBlVwLWrsw49R51ols3gK8uBZRyIh5T7owd5cyRCxoRb02n1iba64UcE/jOnTDdxGbBQAU2HDpcB8DegrUKH/5zWdm1tW2rMeVoYI3g/EdwAN30uVE4tQ67e7Gp26MGiBHUGndMEHNPYri7y6PgQYzS5ROSS8moiUtGf0mSZKlHwWVf+RSVB1V98uQUGz/Hr2LFjmTbvBnI/8fgJo5uUCrSGXd7HMUYQZnQKrOE7sOsE6hi3G/LoMtOZ2dPDG4wmLWkKrSk9DTFcjNderWnGGG3OwMpsibtbDIdgtALVshrdYzigkIW84ANKJVKcSAttz/yAMkFnGU93qQcYQQ6LRduu6R0bteWPiHOFhHeFFqHbl3c9HaF772nmYOjk1V7eSSgvuzCvCGjy5Bvk1GL8ZwT33xGhxtBkkdevQ13tj1/XGe/e5h9QSwMEFAACAAgAYo9aTOoVwnbLLwAAJUcAABcAAAB1bml2ZXJzYWwvdW5pdmVyc2FsLnBuZ+18eVRT1/dvnEqrLWi/OFCGWCdAEBQqM4kzggzKIKJAtIBpFYgQGQIZsNRiFQgzIoTUAVFAKKBgBBKrhQCBxGoBMUCUTDJGEpIQktz7ErRgv+u31lvv/d76rffer3+wyL333L0/e5/P3mefc+69Px/2dvti+VfLIRDIF+4H9/lCIEtACGTxxU8/0Zy51hW0X/NvEdrXbQ+kmmk0ojlYitzttRsCqSWuUJ1apjn+7NzBIDQEovtU+7eIjroTDoEceOS+b7d/YujEYMiVyJEQGNC8BZFivevqxt2fTO0TeIa7PN/+FfbSRvddJLNFcf43VtLTVqoydC6Hf/PLTz+vTI/e9BXp50sen/z8mVNuR+rPahAxQW2UV2ErqT2DPS2iUCX6t7TqaumxB02iwb7jlRVDcTv4Jzizva321KmMKzUE9VghdbanZrEGnPzxW/GIdESONskHPavWaG2aJE+rshlisBuFry9ZpTnxkPZcbs0AQRULzLOFaG9CJIFNwZN6mp/K/CGwugY3cZa/T3P0GjgkIgTuXKT5+VKPD9X8i/dW6EAgKSQ/QHPypJDpC0BdEs9NdfjgxeKzO401LRKxmpNkjKDoikhRKqJMG3OmjAth09f18iVagAljkXw4EqDLKYvX60CCP9PqJ3Lu5YEHFVA5f/1jPfUzvRDmWtqUIW3qOyoRNx5GnOR4J4NKDuHccWpNA4VUOoHvS8D13cTQndAILCAh05pBIjhDhEYhmyahylpoMv1+l/NtDb7Ho9FlKmH85RkaqKTBr5U+d70t5C+6eZ61zAVBnzDSb8fe/A4ZImlmR7U1qJBArd4O3W/SRfT8z4qEzjSJMzTKgt3eQJ+oQlrWD27R4KyarKpRsPpO6Y9MfZmSJ/ga+ZyevDickifG4LJtZWzbcceU7UwAaRiiIGKSeoPy5VW2yh0i7gze6Py5Bo33UpSjGuOXOUU4LnPm4z0ZOMdKWOfM9uUEXd1woCt3yWJJz+Kg+CpTG5zRN3duoxigzEunMmKDpOw1cjYy2CBrmJy6qKjc6bC2PyyclREgxRO2H48lLyYNu7AQ7iOsC6lT4hSjlXeYKs59VSDyHfr1t/igJ19zN0N0tX4+Rx7oPAv4PUJzZoA/n5TEpfN929HbT3oaFnKI9VNFdqGLV5pLQxScavQ6Hcu2R8QOp8YxDeNT8gc9FETKu3J/obJrLVc6XVTwBDbJcpEUKUrUUAZ/DBsPG/M8BX1hu41DHKGgTjxHQ76WI5UKJ8T1LBxJvqMRTbiNpCoAI8urfSvmsB9SwPdfTrh8Pr1P6nZ5+iFta09YUtxRvGfTGQMo+4oCwCAESr1uLSHlv5HyCVoqTh1+T7k87dFLx/+Ijf/RpeQ+DjDBCdWaryxTLdGQgmmuiXfIr+hOuObfeIlYq8W5/H/j0hXMxIM+K+p0mXVIs7T3xNoNGwxW2GwJj7zTlu5npmn9axYLL6tfiwBn+6BAh/UGMaHjZdaOG185O2mFWPLgoAQOBYo0FyY61h3JMDbWAl+zYcPzsr+ahBeXlyaNrl/V71PBmTpVfGb87Xu5URUbtl9qx/uqM/XY/mFubhpTUy5Got8SCav6CVovvLwblUfINrXXShn/066T1p5rqJUef8aQj+B1ZGjhOz/IEFuLeQe0N5O+XDXi+x8h2Lfv1qGd8ee1Mo9dunSw8C8IK1dlW/W8/OOIxvEnv96wIaSi9uZNjZ8e79m379E8okuXzt9ty8zUKlux6v95BdmmzjXN4s5WCQtOmOqyZQW7SP/0K4xV9gQicA5pl7Rt5KUuGAw3w94qFDvVeqWcjJ898qaG9zjl4AIynwNDWEk3wwYcQLPy94NZRmYrFzTghNI+BC3xzcW1r+pVac3Tzw/p9W3yiZ2HFk4wQCrIOFl/3TPE/lDQekGssiNVR8+KJQ7cDGyJlaa49C8IVZJK+AQFv5AzFa0WFixZLg4vn/fNJFJ8BKu4RK2oIp8Yst5VOj5vebvafQgDRz1OKEYq9KZqCT7xCyjUtxI5PUHA3jp1drPOLt09PNdPsPqvc7PnXRtka95jTZ0ZfgC/IbJLv0GWG7z0Zpiu4EF26y7nbf7Mcft6pft8n1TlovH7OHHhTfRqm6twCfinxSrxlxeFpcmTsf1V7N0XlEXzcjGqjohpjJuaHlMAZ3c1CIkSxsSZIYUtiI6nXRP690drxI/+hD1+oXBlFWnhLhcD6B/yh0xxeSI0+V+0vaitDmQK7Z69SReVn/KjfPUx03kexDa6F3nV3vMQRR0K8rkOK/MUPt73IFOroJd6TdiQiLhAXyAQRX0rstyT01sk9l6O7hQH5OCqe/MZUnTPk1rM5PHSvinq4kBcSezxecfxZDkbkkYNuaQTy2N0HdJv4ElGr+QK/mLiWMQKOq+WJTq13t5n3i8l9o6GpbbPiFxLMFFCRYfoknMQUaYXCbxnLkQ29uIPAy4LsEt5nmgr15rLb6MMoX8kGEbYb370SpDISYmUaBqfqMZmSW7N93l0acn3tLHFJRP8L+QHPqPdM0pCP4lM5sW0XDhlan3i7y2bmn+HX5S9dJsmOZdjBQRdvL/EJZry5V5m7oIXgiZvzNz+jjy7CteYvVfHXpDQy5JkpX5J2bC+LPli4eKuQNP27gWi2jOiCkA0FcPxiu1EAoEdykXhIPr1BsmQ1HTJAH/1l8kLDhiwTLO6QqvW5xVr+EHJxd2V7ayuJ2OYsT27NP289QI7qf/35TrespwFLJjopJ+TC1hFU/nwYuAZEiBLjKV+vfVUdMv5XcyPeg4T+0nTVjJJf4A9e4mKNkWOVtK3EwRg1CYRenuoU9aSleXU8yfxe/dQMAudJ3DffW/5d5vLpq1gGlbHvvVUcR9++zW760LuXp3Q5hcgxm/eSKF75+mAPWklD0o5xiBsi862CrrMgRMAPrtQaKSfJVnITczckovVHt8xpzn0elWAbgvlVPWnicEdhxZX4MTeoNBrgQzWFiFrCCccp68p6QENeiEyEQlgzQ8IKx0RuiFrODgTANd5naViMb4ycdN1FcYOLYSzom44YkrIrGWpCEbWqDtDZ0/5sORbF7KE5PQDxjBqY8JUEVh+O+nuxYRZOGHB9mbH6TZC8tZbaTAJWA0/AT4L+JQoeaEju7aAAOV7UK9lihM6JIUHven+Qq/lBch9uPiU6CMVpqh3gfnPXUnZsGkrZYJC8FNadd07jZkfcR6exjwoGsl4q+va9rDSyAmSXWnNa14QwXYPBUNXv2gOxes5Tj8CH1baioZGwMkFejXm9sD0wOAO5RperXFSN2EgQFEDC/rNWc3xXrAmPienedvtpzgsl9ZMBZ65qaIGNc0acIUix3ebFjon2jqtMza0Eg/NSZhkFeubODNocYGFg0hOxQSnUCijftyyEmsCBOTYMxgR6p7NUpI+2DR7R5NpHBIDA41dvv/IgG4chksbZ90tlKLKpoWxyias49PrCbM0ovXdh3oftfOyKq7xGF2OUhXewPYwZpEYdEvz2sfcg7p2/spNjR+F36BRMpdGn8JM959eroyzGiMGd2TVTxKVnydLdxA0zpF95BxyxZ0DoScIgR0R6jRmAXkDo3ra9+LomWWiaULyR7p9mPdRV84MyAxB/jiW+RyaxLngXa3bToVnWuhnblb6TdRoALcscGvCNEL6bGyUpZ6c5tYBewMNz9eRMdCUpqQ+YIz3zFldI9tyOdljIa69dENiCdWHevwu1VePUTGIoZR3MS0YTkBu4SF/4in+kjVy14XUZu++497ys8HyutngXvIG7CBjtslexK6G66yJ3b+7+vN2tePrdw6hX557GwbwPrI1oXCv6FdCj+1kEfiI3AGl7Hn9kvFF9SMg5vD6Ma8drEcoyQtIReE3PEo+e6E8GAjRDanGe8R05y+xp1TRkiXUKnALWUFojzLSv1N9vv235ZSPzB7c3Jp84njaqHS0CNxSKC1vL38G3ToQpk6rPvjQi526uJwaCj5DX5W2TywwZdLOvDkA42Vg0tHUy+HVAZbJnc6c8vPCMyn6QkuJg+7iyAhonXV/uctPE7svjOaAmvBoXAhzCvvWuUC+9HZs3C7mMJlbN1u1UVm0uDR1tfmAEO/4mEJK4qcEWy/4Tk6ZjFCdMOeZC81HE7KDY+GIbVmpi4VJlvabP5aqvOUQuEzmP1gsd83kdSVbtZBr1tyRqe26rIuy2AsD9QAuNkgdYH2TZSALQw01nmk79Kk458dxMKr5x/U6Rrz4hfxHNC0vVcOl3crJMEHhymD5Fzro9afKLNZ/lC8wWPc395ZPaEY20wd/CjYvLW9+c3JScoCQsEBtTLMBkrqxMb//qQHKwcGBS0j4/6ia/FhBXZ+mrrRYa9387knrCx84bupPP5+QJFk/Euo9SAhNGim7oq2G3iQQTfsBhjUNi3FGaCfYbuAaRQJG2hNoXZ7hkvjutbEkUk4rHuJra0iVQTu6vvuYMJJpiGqOobScmdWWrRRUsvdf6NtNcp+Tcwpji3zXOK77dVtxMpNrBWKYwgnazPAVou7STdyTj9uLUVSMAgeQKs6/aApPdnydFWe0FaTn/EAmV27tb6Qrgjn75y2VFejX6lNK+K4FJR1enxmJ1SVHVvrZoZ35O8YyYzgNlzIjYrNOhZ5mvpx02L4DZT/GkPfLu/7FTRc7pNR6NewQFOVGEFc/Hw8sGIxGhitVn4cRmvj1E2cIbnWq4If1mWHK5Mik3vwRCdqVs9ZxJgvHcooFSwbIS5ak5dALRiSzjR0XLoxyTlnPu7j/hG+FHum6sfvPhsiUja3bOSy+Ves3ciImdvNuQccjOq4ISb22nlMeLLCMuS0cU/mm5nXt2GYjaq5RwAQTt8+fprTPCnFGcv6YnSaoc9TXGnPpdoV9nlDlNUUdacCE7dSA1Q0NB8IiHMaKyMXjY7Wpywanx8/KkJsaK8mpVaZKZ1MlZpzSqRpk+Qs6YOM75xmSzDC7Rc/ZYL+2NfzEmkb+zs2EZJk9o6sspslT0I1Lq95zsKh7Orvq7Akbvyw6t3/N6xIMecV0iSX6zrPTxmy+eMb3da7LT+N9qmPCqAQGkiagB2xmhQgMO1TmLEwmOhkLf+7Fop4+LnOtI0gAIi8mkgBr42ZYNpJMOW4mnKvWjUIp0rgfCJ2P2bpGf350cV5j3gPHm5DMrsZcT9YjYeQKWXxReBPcPD0ocPn5y0Czp2Bwsq9Z1XBeKDPjsSPlUcx48oE2iQ1zgMW3Y3/FOM9AvnJYebjMKTEron5owo4u+cPLp23RpQHC2xTGdRzZttpjHSuqoCNJaGFZl4lxLSrADZz9mEGjE/2SqAPupFyRUNywLbao9EsHUz6KWrOVgO7v6isxZgL8Krnsc8wcDmwO3+8bt/4SxruSCWp3fzV605ghmwXLVMQW4CPtRwrgDRP6o57syYQCEmJPdrhrmPPgdPa4sJYh0ptQ2ikaDYjXj9+exbTDJj/qmUOdEctfX/ct4VlONhxkFt4zZW9IOKPgRNuPeWYbReBgfuQ4Jrvj0QGFSf8alv5UTIeqNtWIjSvO5ddlOvaLxhlmM45omMy0Te3eiG1whVdnx7TRNORUYzzRdaVTL5tG3GXmrXBli1pu3A8jp+Vg2nb/WDvkyCanxTz4/aMOod8ya2s4SLz1YzQjmEo+9KahPYoRmqMQKuu6gg+7fW3U6tgoZPxR341xDuqLJzdG7Bzr/C3jjEaQBgvuZcG7cbkLaDbT39bM0gAp6OBeK4daAO4FZL1XvLO6JelRCS/8ZPRpF7ciO+iv6zRIOuKpVbZjX+mcEeOkKHvwBHJoL0tu4vsRHsjt5tu/dgueF46YXzKPVDxyzSUphCXHATTCI3qSvCI8J6qL3dUsiY8lBAK5tara9DhUhpRoYVxXXUu7ecy0qFSBJpjQH7rGRiqw3SpJv7xWfU9Rm0Gor7IYGwKKja7BdC918V1aXZQPvAoGYeSiBJeCdrsGNpPGfRkvxUYAEzYLZUR7aa7N1TrnyNznid+9isuJvXpL/zQJbWBsoPT3ct7JrtSPzpmaEW4ovlG8wZm8ijWdNzSBDthGvnUHVVPtsDkMl1ZKjp6NswUtI2uWrjMA42u9dGFGx6M/qsEkEXkg23P5dw3129hCT+YZVqBl+i0V+fgjvx8bkVz5tWDHX4X1gPtHNXpjEIBucEQq/R6z4nrBw22bJf3MLMYw2g7c6j7FkfS/y3Zhsl3W1e9ZqEWxd6104IFtESMJAbfpsp9M33xONfL+b7Diwp5bPdnH62Bc54ALC1v/a6tWr06rphCrstW3Zo2hDQt5//bWxamXxk17RDO/ev1HQLIah5LG3pDlGzZwStNXzUOqaZG9arWnKbrTCIIrl1QIG7vw9DsfhF5RDAhhCVMyNgquQiP28YZjPdtfHs4wKP/fW5X8n1w6uZsMqoTWVBXfGqFdWizkkRRt9tSpt5QOyTQLVLH4ksTVBGkgIW5KzLBGqDprVJ2t2vOIZqGriJIob+K0WGCCn7rBZ/+44oMb9eOjfwPmTL+aF0RJit31GgFKEQzh/dznNHodpyMMeJcGD4aZjl+Zc6A7Jn9MqN1g4Af8qwedfJCZEtg64y4+QZOe4KOf4t/7sAYvrdQ7WxVs7wh59+psTT5LdJQ5Exgx456Xur4H/Tvsw7TQRxwK6ZE4M86qyL8fUhOnTN4vw2qZP2IFssomAxbhc/jdupXCy0qfD1PVHHvvqlLumxYRDhWUQg7HeFcsXMRI+ln4BmwpAsPPr1OJJxnC20nMh5y/lkzSYLPWhY2BrWsLAVH+hzC+naSZ5/2BCEhSwDGZDSxDefHcBcqZUJy05wqyFCMYvltemsQbKSdTVZ82ObJc5QP8+zp6Ji7NQoLtJGGkrNCKRu6rf0BCNlVnT0xb2k8ajq0zeNHWrHASkKIKmzxgcgqrhetInaQr+ekz7WM1tFBv5QwdDmQqwdd6wOvhiUYOtcROXGaNGzEONAkPSbNpQH9XWpsZmeDdMJVMkycTbyMCSm8qHLnAXP9/Hei+/I0ZnQVTjkdks/piOMHrfLaBCnyoj+6mdKX4+LvwKtCJDx9LlnTbW4t8MvPB2kEMu69jLfXdxQQXOnT2WVrnE3YRg2CzdqZCVT5D5HE2+HbmGq2c+Zk88zNDAag0bPljOnsKdzuidMc2BvH7HSjnjiRwggNMiGWyXb8HqLQtnEttJ+Fz8R2bn/4DoNLUkFqXLI+7Tby1i7U5OXyA5loP80i8jcpVVsZlRJYT1e5TrL61oYlvxADvmAIeqN2XgiXhJY6ygH7XVrN+rif+8kz8K7MBc9lGx0+3C64c4bnVkjMiRVCG/0V8iRSqs2RYLSKAN1NX9PFtQfn+uV4vuWY/lMg94m7Sem4Tspd+v6uw6jCAwE61ur1og3H2K3zaykCo+q0b40by5SPv4OoRH7gTZLvVPU4BOEAOp2KMp4ppiuLCF4JUnaftMiCMT4i0QKrqoeyRPukbPcIMGw+j0N6PKndHPMRX7Tyky/lwBLoX3khPIuaD/dejSNdiRgjMS4H75fo3X5dfYvFhyJeNfJqTIS3Ep45kV9dCSE4xNRhjyuhlgLuu9wAvRhcmISA+CC06FJsf9X1omUpY8WOMgnAbagH2yw7ncyp5hpyZtgwrBZGiEiprfcxnEwIAYZ8KhbDLErnFHt4QuK7rRc1TJCBKm+Os405JBMh9DmSfeWWmYD+BTdIqxWQeiSfBwcpea/ydUK20Ap82qAjvUqHNKphB4OJ0MZxaYzUBt4sKTwbNQE0hy0snMFWmYXDUBiJl1pEPvE9+gR0zl2gThkBGXy9y9qCgA4fuILOeCDcuEQ6c1vi3eHUm/dxaPjiABMJKonyyfQ44+nwGLeK8sy58S9xAzoFNQg80yDVmse3lzvERv8XNdIG4w39RWWnWaf6H+ajETd19EVaIIiptEenDpCUQdokvUH+vtnrdsjhP+FFAmANnOXPgNcotUKm9L+l72mUNd88T7cFDglgY4idyxLdGm9ptesbEbg1yotCOQYzbfzuiOAhBbXvZdhXvp/E39L2/A3LrXJhDegp83oijpGlCzxGy/TK/5MgTv+bG/uqwdewBPCIfDG9WcFxELyd74/vHthSOBi6T6wcoiDEGhDpXWzihFzw4VCJ6ZijWcLMGyMjxrGzIVggrF0U/0XRG6vsE4h2rwHtIskR6m0WLtrOUt8pmI9XsghvkJTp7d7K8utkPOxZl7sUKQHX5h3Un9ItDINkfJgE/RHmsUsFHAPy617FXWSoa+GGaja9I6C+XIwkyJJ9lKX+vK7upgzL0uch9+Dmo9Pqw/MBLIMgTGD8wTlmpaZy/llaYUoMZn2uBoZgyFSUC92HRwUqUzFF2aloqzH4bFRZIzd/P+5tcMjVqRUOSUnkevLHqQ4YdbEUCCBYUeAMtgDdVeX0Y9iMlvSdQISZVSRMP+jpjuPofRnreYSogrUFgZfXkbfT5usCxQLu5bEn/P12JZPItEIrOVjjAhYeq1BxQ3VoOV39/EiluInGmVNXQeWnttdoJ8XCG/dDDmRpwtiZNfqm9NIczocoUJqiPLcjbjPxkfzg4gu+rnD+1X7EWY3ND+5tpfEVTaoTvmys1nNdoS5C5XR7nBEttabJqrjSZPKYtWTbOlSwDtWbghjFhtz2nOVHBL7TWTNopbqUEQHFF0x/8N0a4ua05Slj/XoXPokcen31J8elATsPV0y/W+rhK/Uf6kWScg3BqzgdoemyuGHx+yLrl5o/N756sKESaiZwcV8yOVtbAVN7h8A6RXycOTxMr7UA8/5ddTIDIabH6gCK4UQXXmF93/tZ5GjA7RrQ6hDfqCDqS7Xra6KSz/6QwdYmC5LLmA/zqE4CfR2yb+nDsURvJ52zeL7snfU51NHPr1DHOZVteCBkKuhM662sdoxysl6JDFdR3jNxuItbuf5kMXGPNoGx1f49DgvnvLaNEK3zMfXY4+nvEnlxf5hKBSz5q88L3O5ttY+1Y7YYQ/76+Mu9qMNMojLIDRT0962CWVRMEe1GX6cmQb0g+iE/INA43dIyALWCj89vMB9G1Pr7PhBty2NzNixy5ZBF9d2qeXL9w6po6T46Fk1tYs+hff3G6SX4Chwa350MUoeF6jmV/mpZ3lb/vR0Ycg5CzGN4pVyWBMT/BLrpEwDjE4dIln0iKJRGllnDdT7oCF6WHG7OVB3wTbXCbxpzLLH8eSOPJTwHqOzmc8i7024S/eFBQnAdmx5yGLdsc67zMJXblSSsr9gbbUNh239Uk/V+mvgKjbEDs/l0Nffnrs5U5KhchEgt7vNOUZsGF/Hadk/0Xa5hHgNw8otFSh3iB6wtff0EXcrJyxL03ZHMEEnYui4dbbNJXrntp4MABCkvUiT0ZqVIhj4dTJy7UO/7VyeWa3NiFZPsNoRvgHWru1pTsHSIzi7DjHkkCY9RQoaiyXha0ReeThg4V2/ZGEOeqfeFeFiNjYlN/uSI5OyCXUziFAUhhOpAPpKR4K1gG7ZRzt0pYhUblWUKgq/B7dIe3YwdOcU1py3JwyOJX7ClVts3WBVtd9G6QIF2LUHlko0/X6ei0ObU1+N5u0NHdd5SZWN91SqUSCl3g7KfXl0AWwJqaKx0rQ0nZPm33jzS4+XrEgthfX+eFu9IbAiOoe05FJoSXbokl55L5Csiu6EAaYoHLV9qdDHQguqvB/8VI9DnwwbQjwP7S9A9RdUN1xcVgLrMIM/kiEBDhhlrambn/nj6wmkxDmelCwtCYoytflv9b3vi/esp1sLCRg1cO+wA8Hyv8RB9+Ylg7lFhrszxEHowvlDiTtIlwYTHVscAaP3VlrQgvb7IuxcmCTpaLnUs50rCPGhCxvI0RQRDZZtoYfR5ArCVz9mnu138/FeAOkY18lGHLtn76GGb8kWf9ly16Wf6x7Ir1EOV5y3k30H1XLz1Jzpw3jXes4odfdTBIiR729RL+/XsIVSvCUgQvHE/zCTi57G+qd99R8TRmt3JU3ZyS4DvwqZ99glVP4aqnzjwA2+Ldz5RVKvU67NrshOz8She9p/EEQVxkeYh8x1PK3xGesmiVasZlhBV1ptW6NPhbvdVDY6XLWBfSRoG9gieckGXnRiXb2ZMs1bHGF3mEozF/Q//jPYS6B9GiSsr/Mvm7oeBV2y8nRpdfBd9oRtSbT0q+V8DaxOTZP8utqOL8muBqW0Z63Bc9NgqnTsJtFgPH2wjFfEOIZrGeviRffzT8yyty7b1aKhY+yehTUGZe0mGy79Q96KWN/L+7OC3y0PiONAFJxJqYwi1P8oip3t4uzxbZIqKRVIzrU3NGV6PfpN8AetdGOYpB0N1z6xkxLoBN6rPvGruKchN021BIcacNFbA66z7Kl4uruf8mvWtzQy7Gr1OyU2DLCzOmuFZvvaQ/ZWlLhdoQBIND0HJLW463glmkxAxNufAswXjnsFdVr8gYqiI+fGjqqp9MzyuVHf93J+2t9vXX63bmILptmTzh+MxDHkwSPoShBjV2YZODo+EFGVMu4dQYRzCyNKGrsYVQFZbsbIMqMHghiKMnGiwdaPg7hYxsCl8yr2OESuI9a3n5pfJ1wnjBPUGx8fHTVNIwDcdJ0Uob3frDvTOENqeGxjB8yc8MFSb47zQ71x787UZkP7pf7cL6ldT4iODs4zFl1qZwgoWsbyhk6NELOmbRINZZWYJpExfZwfWK7Ji/I3E9QYozGiZt4i7/8SoUGRqbZbG67X4MfODiv0HMsRWgDao93n0QHV1upic5K0E7y6NYr6DHt8iJGCE7W26wToKqWdreHHaidnDo10HygMkL30m6WKFxTwuFtGS5ZFbIf93wn40oyPiL2vkMY3QoYGUKzqlgfn0k7O7yxb/6fBxbXFvxBRxDNPvRTQw3mDi7zgyizPl7rtAmEybwlMlPcPk4NTznz0UUfmotodbyi8fqgr8nof/a1AkW23OwkmFpH4IwE0Ku7AJf/5aa1hht2k8cJ7ZHLXhqi/sbzSxz7Vwld4gFB1WthqjmqXOjb259TozYMJY4YKA8f0agaIogJ43eTWv0ZskwJX21pIIojmzRJ5i6+cXc2NxbKpqmiiMyfxDG60KMDl0em9vo0VRzoWt6NdVhxM/Dr1bPRGlEVUKq/YBGFldlFFVuDsayFzyL9DZ/ViQsQpZiZgYbTXWWaXeGDjlu356T+ok1TSXmq81pN8cFwA5C12aHQP1bV1kvJOr2Y5xz33H8xukuYWpJWPe0YvTiuPwqvFEopg2SJ4JUm3SOxKZsGoOOGbO/GmPIuVQsCSpXPRQo91cvPG6G3tJ631lCFhd/W/zDIy+P6XoWLJlSmtc7YMLfud+uzIFDN5u6uVRINXJofyT8XmJDMXanQsegLw4UleaqS4SGShI7DFDIErGS/C/QCpYkdw+8NyAKHcppb86cyF9aZM/YFCR0cPhSIvk6dnC+80osHFNdC5+FuRt49Xvv8LoL5Z/Xl2bHyJw6mtm8k7/Jtv5QFaY/Pe7jMXOw19UjbnnsZUW7S5S3wF3BOV1KoJKiiEs+33iziij8jtnQbtpDLTmucesLFy/eowWXuvme8XOqOW5TH3xZbNZnXkEh1Tw1e1tewFOk7L7drfyGRYh8ZWc+3V9jtH1d4QhLwmoUThDTcSwsptRGFFl8BuG9DSyyq3HObIFeaDefl0v5PrYX1poIu4LPD1ccOe3nL7SVom1YMrFUf2oiSBHsCycroGUORYek8ScC3gxtkdxqLvfUSvdTCftAU+5UBHUCOHpXFmGlkkxskpwuupVUui96fvM0qzhcH8ybyGN9LS+/GqizVFNKbXGSpB+So5PxrJQu+8uR1Stflh7xqVMfGbZF9e5kMlllDh0TRyoa2Z2PGi86dzjRYelSIt1RQEYh2ZJDq2yirMaK7EwIvYGkfJYNmyFv5BNc2sLxJRKGSU4Mrd3L9yMi7ypPjM6w5bIXF0cWui8irzh3ecwFZ9Vp3sAFqkw7pjGAIhLPfMwaY04oqrDRLEYU66UpW0rsk7DGXlXbj331Pr1JuHcaitIxbdMDJkXkm5s0ya1DhrlW+C9K9H+DRwn/UfCPgn8U/KPgHwX/KPhHwT8K/lHwj4L/agVDSWP30ghDVy5hk20OzKtqlr06u5ajEti/fzHp728sCdBk5UArG0VTv2PhVmVfYez4OmzvztMle/6zzzv8+6XJEIR6NNBa8zNF7fufkVodANC0D1Go/oCq/2i1Vj+3DmkW4URNc09IlIwHyqyVRep7JppbHpd2hdwbdbdgwOjaVWHE3acRQ5a2BTW9OGg4B1VPC6WoCG9WIB7ObaDHIgPz1d34QKLmxpN6wAgZ+L4/tz4wX7eQ7ufKDBJQUOr7uYSnfibKgBCKCpShwHhKaiVDe8NDQ8mRt2hV+fnByuSj/XqQFHRnBxOtiqrP0SPMPOWHkSJKz/QrrcACIewCji8mIIgV4bRK+pIBKpv6rdkYLOJccISmL5jmputDE99cFItyldVJzfVnilraaSOOPlYafYHOcQh/onALDFSwEKpneupnrak6ep0j+dqXI5uCo6ki7euS1n0S7SbObAZnJiPBU9gMU3T4wJKokjhAPrfO+JbzRrsR36p9d5IW1u8ncI4zPtHDOlCgfpYGm/4OJ2EdEHTbhB036WsevyuJMOxnjcuxoONg6+q95cGD9Z14CKTEr3pXFWDVnzo6xayIkG0CG3q4VF0+eM33F6owmSocbqKONekWVN/TbuuylX5vYyHrN1uOzWaKZjItjA+/PiNGFQidWXGlSn3uADnHBXDdqPNJxR5sJNWvrzbuLXIj47RxGK7IlN1+fzxB93Me4FIamdCEtUf05kuRLUXI0MmSaEmkMivKn116r05DD2FO30+BhNzx/dKryB6b5BzaNpZ0lqAFdEMsfWnQd68kxJVfBQT0dvTwONsiEqiiufdASepSECfYU5rj0jlVq8j0chY80/iBpLc0orSrWMMDlkQQk0FmGH3Tzjpsj6CeLnVpYFuCPSJu1J0G18oCyhc9DYsgzG2FP4om4oATPdzSAMa4lxVYo6GHOWh/Pv8GzOP0zqgC23r0Gy62IscZ+KKSwAi+mF2jkK/T+SKzOyHy1Y40vF0Dg6ksqpHcV9TyIbsv4+w5tUrm3Vlcs0a8xpo0sfY5Er6q/E7DF5Bz0cm4+qYg6UOtmXlEmyoTMMAMtPfPb/Fg/p7JYBA7igYnir5nlm+loIuGgBNHW9UvseXVYfHjSO4jPsEhjjpKRVfgoai9DyaCHnjmF+uDc2K9a6izZxQJ7UP+RNzRbfWBZEUXslP42p94T4VCj94vvmPC8gqIqLFBnMEdZPZGX/lKGJA/QPFEgdtEN1RQZX9iDgOkw4EpMRAWtkcrussurSF59Zx/+A3w377b3MMla7wTAHSjxB2+neAXARGos82fBe+Mau/nNFOVeYXLzuHM+9kWFt6YbnB8DvRbvF218hr45k/F0a2gwZ+hBLU0laZMmySeYWviImoIr5y4ood/l8pvLq/QGmFlrzhGU5EkFjSxRWHFkk8VJ9CeHG/Dtumg3p3RKCF0rKtv4r63dEbjO9KUUSQoMCSeGheqrp4usuOUZiiFwpixLYSzQzwpqMFH8gXcTlXebjUDgljb18KYFhGJLjTz37hdiZOHVkF1TrY18YTxHkkA6ZGGOJXn4YZFMGjVOrgphaSkX/hpnKOiLurvG+jrtq/yBWzX3cYSu160yblny17Jqo6f5r0gA9NPT4DJkF9mWe/859z0dY26GgAcehw6bEwJOhkjlOWxxQRlIyHZLaYmh8a1QdRta5w7xoAoQICicgE/f9ZvVcdv28J1JNzOsINt+b9wlVE2UaoJB1rwN425LnppBV516tquuGD5nEn8tDKLUfOUm5cCfGGNmav3RG8B15j/jimVxFk9Me/toe2eJLN+gV6rKW7oUUfuu6w8xnGArOoXVRE8iwm6ErWZii4wrBvCDAqPqmG69DoSCjh+VxsH7m2/uH4yvilVFqcH8Wd/Anl4l6ZsolmAsoeXj2DnnpOq4+FHDiEeqfAq1286CZ1R0USF32u60wHfc2mqwby4LQRASAC+Gxog83idD0VbK4Snjm57UcQAVQ8PnOIUgEcEaZ4MjYlfmWa0yd118TzlDtDBLEdoyuHwusAs8sVRhcMBhU50iFTpYMS4Goq7p0kMAYwut7MbU6fWtdc4bw+cg4VubgLNqDd/z6yDLxfJlCX3fAT1PRu5ylP6aqPD6+QZuRaSRRcq75SmaULDlLj5IjZPOhXMO1u3DZSEkTPoBUs2cz1SascjlSXkvfg1FULuOj70YZwmH5yzDEuSPvCNSj66zc99hNaxqv8MGwKxD1APxgSwNzh5nGV6CJVHADRBYMBh8XGbxr5qux/zM6HapVsepm6M8y3T9GJpakzZHt2lPGAvH67zWRt3wOT3dWMebUkNbS5CS/CIK5RuBj6+V4mHpoUZvKisyZ8LAr8M8LH3kShDyOvbFTTn6jNWleg2jtPNcZb7XRK4psLmdkb9G+7JPZcl2M2PAwJYT6vmFA2YFPKQNL180DEoPrTPISUrnd5cpkLFzgW63jllBYf+5ljb9Oh7tgr0Hb8Nafn89bNV43NWSanylhoVm7v1wCqvke4JFcmWtopjBhbZMYdRiC2ONhz79ENgvSqx43GctYI4irkawDjfhs5iK5KtOjhJYYRGPlzCYuhx44D6gUYSKlJUwofDV/RIYtLFhN/nHgFpnhm+UuhGOU2xflERkYIK/DvdRrrcsLa/EJ+QaxR4Z8J7wvlgh//F55gE/rFaUxFJdu63Q05I7H3iBITQaDvdr9Jr0ryvltxIMjmtiXyKyk3Xe5MmehjgMSukir4aIjH8VLdRc1v94TknX9RXqs7BleP1a6Ezj3Ws8G/W4t8Y4wVIvGBYB/9ax0oYsxKS1CMKi1AhbW18DDnEv/oindGXoxIWiiQ77wpqtAlJlzZ9iOYPqGMqKvNALGH8CzCWs32tqtYz9m3cu/KK0lQNz5AuOlxlzCeE8BOAbRS+SjMKTGUUroy0BqFs50AFi7VLGnw+D8zQDOzgwxntXiPjBzL01V68uo+gjtUMUxEVcYvAylmcy6bU4dpvcW+BuaHJsQcLOem9E/UgSlOIzIgLacGhx/EV1ZeiGYR025mbfx7tr0apXBP+BkOCk3CS2GKa1+2MG3DodPvEJiKO6jus6R1QpjC4U3olU0zLtlXCZ2/Cj68BPDRFQs+jFDBADTPJ3R1lFDDoZLdlLuyCW2dY57x3IuZ0O9KFas7a98m/HwmTFIkxDq1hFiBxrzTxtJ6Jy8PmEtpWBR3LkeM4raCSAIqGtc/1UJCw2T+IodTm1KexS+tncZTLo/IpuznxJVtZT7GOLw9+ME6DZvamWJTVctdEqcmsNXhNimzC6nqXqXzEB/CYDLBhQBjJ0W4uB3dOTEyTNUUddeYuefZuXXAdteKd2LtHxAjwpxEbr7/netplgm83QhtRA3N1GCrb9a6JXCOZKJ4E+loGCIcBU/hMKjxR4ZROeSncuZVdd1UpwIh/WsFRtnCUUZIYuH9EYUIFHlF9Y34M1wi3gzym4LSF5h9joCh1NIalKZzeatF00gmrO0GedvvH7S6xwrItnioCJkVWwjBcQD+fVMEprHx4Bcyry9CQLEC2BPI6WPzVu1FUTssdE4kGFkr7sKu4FpEvhh8ByJ5/3dI+llvB6UA78XcerhzXgTzW1G8cB+IhaaK2cIhl0rbVBAOisYjN5SUZlVZK1llVY0SM8hGhUM1BzWudOPS8bjLy5itZZL4aAnFoPJ8zqqlKLWvQNSZjlhJ/xuRvcXAWmGVRCCqT/EfyNm5RtFNHvwCBaR9w+siRLo23m98gYGKUVd4A9C+hnWN50Vx4WZVka82F43MF7/fEGhBe9nRCWpHGdrh7XlMaQwl3vHHDMOldn5A1pCiKCAvKNfWqSMUU5bXmPFBr9xsbV4cMjbjheW6dnLUQSG/Ov1YlO0LOnUljc3cTXUrfy4E2xgnG7YKlkQPashih6mKpPIPEFkX2DP+xxRDIw0Pyu5XGsT26jWl0l2BpLaL1QSdYqh6jAWP8syBHOSQviCDMSBGglIGxQRXc7dV+I8biMLDCXIJRE6wSmH1RUyCFrKQwGNdtvaa0M4a4TnAVeeZ3U6shEJAj8EtfW8ojjj/4XPuFkQN/fbWijyp7EKv9YMo5sExOGzPkzBxwnPt4C/hcyZHeQ+EqSz7VHA4QRtSiRzMgd3zuuxQ+s/jYICBXM4EBrZBL//r4ixsfrhDY0zBT0hpCS7D2tmOIJNysGuQPD4NLwvyW/W5ntqtA+4kM9/3e+6r3nPzhfwBQSwMEFAACAAgAY49aTNo4C/RLAAAAagAAABsAAAB1bml2ZXJzYWwvdW5pdmVyc2FsLnBuZy54bWyzsa/IzVEoSy0qzszPs1Uy1DNQsrfj5bIpKEoty0wtV6gAigEFIUBJodJWycQIwS3PTCnJsFUyN0JSkpGamZ5RYqtkaoIQ1AcaCQBQSwECAAAUAAIACACRZvRKqQHEdvsCAACwCAAAFAAAAAAAAAABAAAAAAAAAAAAdW5pdmVyc2FsL3BsYXllci54bWxQSwECAAAUAAIACABhj1pMi4Ts0c0EAABfEgAAHQAAAAAAAAABAAAAAAAtAwAAdW5pdmVyc2FsL2NvbW1vbl9tZXNzYWdlcy5sbmdQSwECAAAUAAIACABhj1pMSI1PFz8EAADZEgAAJwAAAAAAAAABAAAAAAA1CAAAdW5pdmVyc2FsL2ZsYXNoX3B1Ymxpc2hpbmdfc2V0dGluZ3MueG1sUEsBAgAAFAACAAgAYY9aTB+J9krWAgAAfAoAACEAAAAAAAAAAQAAAAAAuQwAAHVuaXZlcnNhbC9mbGFzaF9za2luX3NldHRpbmdzLnhtbFBLAQIAABQAAgAIAGGPWkzml3e1KQQAAGoSAAAmAAAAAAAAAAEAAAAAAM4PAAB1bml2ZXJzYWwvaHRtbF9wdWJsaXNoaW5nX3NldHRpbmdzLnhtbFBLAQIAABQAAgAIAGGPWkyW/4u5jAEAAA0GAAAfAAAAAAAAAAEAAAAAADsUAAB1bml2ZXJzYWwvaHRtbF9za2luX3NldHRpbmdzLmpzUEsBAgAAFAACAAgAYo9aTOoVwnbLLwAAJUcAABcAAAAAAAAAAAAAAAAABBYAAHVuaXZlcnNhbC91bml2ZXJzYWwucG5nUEsBAgAAFAACAAgAY49aTNo4C/RLAAAAagAAABsAAAAAAAAAAQAAAAAABEYAAHVuaXZlcnNhbC91bml2ZXJzYWwucG5nLnhtbFBLBQYAAAAACAAIAGACAACIRgAAAAA="/>
  <p:tag name="ISPRING_SCORM_RATE_SLIDES" val="0"/>
  <p:tag name="ISPRING_SCORM_RATE_QUIZZES" val="0"/>
  <p:tag name="ISPRING_SCORM_PASSING_SCORE" val="0.000000"/>
  <p:tag name="ISPRING_ULTRA_SCORM_COURSE_ID" val="BE6A6995-F867-4111-91C4-C561D00E7C8F"/>
  <p:tag name="ISPRING_SCORM_ENDPOINT" val="&lt;endpoint&gt;&lt;enable&gt;0&lt;/enable&gt;&lt;lrs&gt;http://&lt;/lrs&gt;&lt;auth&gt;0&lt;/auth&gt;&lt;login&gt;&lt;/login&gt;&lt;password&gt;&lt;/password&gt;&lt;key&gt;&lt;/key&gt;&lt;name&gt;&lt;/name&gt;&lt;email&gt;&lt;/email&gt;&lt;/endpoint&gt;&#10;"/>
  <p:tag name="ISPRINGONLINEFOLDERID" val="0"/>
  <p:tag name="ISPRINGONLINEFOLDERPATH" val="Content List"/>
  <p:tag name="ISPRINGCLOUDFOLDERID" val="0"/>
  <p:tag name="ISPRINGCLOUDFOLDERPATH" val="Repository"/>
  <p:tag name="ISPRINGCLOUDFOLDERDOMAIN" val="https://pro.ispringcloud.com"/>
  <p:tag name="ISPRING_PRESENTATION_TITLE" val="What-is-AT"/>
  <p:tag name="ISPRING_FIRST_PUBLI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D3CFCEC2EEF914786C28E52F9379916" ma:contentTypeVersion="17" ma:contentTypeDescription="Create a new document." ma:contentTypeScope="" ma:versionID="7d52513e9519343da363f005ff25e1e2">
  <xsd:schema xmlns:xsd="http://www.w3.org/2001/XMLSchema" xmlns:xs="http://www.w3.org/2001/XMLSchema" xmlns:p="http://schemas.microsoft.com/office/2006/metadata/properties" xmlns:ns3="d89691f8-253b-4d36-ba9f-d499179e04cb" xmlns:ns4="de227266-a5e0-4358-ba2b-c77b21747dbf" targetNamespace="http://schemas.microsoft.com/office/2006/metadata/properties" ma:root="true" ma:fieldsID="920f4be9b7b3517953c84e87c0907bbb" ns3:_="" ns4:_="">
    <xsd:import namespace="d89691f8-253b-4d36-ba9f-d499179e04cb"/>
    <xsd:import namespace="de227266-a5e0-4358-ba2b-c77b21747dbf"/>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_activity"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89691f8-253b-4d36-ba9f-d499179e04c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_activity" ma:index="21" nillable="true" ma:displayName="_activity" ma:hidden="true" ma:internalName="_activity">
      <xsd:simpleType>
        <xsd:restriction base="dms:Note"/>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ystemTags" ma:index="23" nillable="true" ma:displayName="MediaServiceSystemTags" ma:hidden="true" ma:internalName="MediaServiceSystemTags" ma:readOnly="true">
      <xsd:simpleType>
        <xsd:restriction base="dms:Note"/>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e227266-a5e0-4358-ba2b-c77b21747db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d89691f8-253b-4d36-ba9f-d499179e04cb" xsi:nil="true"/>
  </documentManagement>
</p:properties>
</file>

<file path=customXml/itemProps1.xml><?xml version="1.0" encoding="utf-8"?>
<ds:datastoreItem xmlns:ds="http://schemas.openxmlformats.org/officeDocument/2006/customXml" ds:itemID="{062CD6A3-9CF4-4250-A6EC-A2120C40F4D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89691f8-253b-4d36-ba9f-d499179e04cb"/>
    <ds:schemaRef ds:uri="de227266-a5e0-4358-ba2b-c77b21747db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34AD51D-7B80-4303-9CAC-D8F3EBC35B44}">
  <ds:schemaRefs>
    <ds:schemaRef ds:uri="http://schemas.microsoft.com/sharepoint/v3/contenttype/forms"/>
  </ds:schemaRefs>
</ds:datastoreItem>
</file>

<file path=customXml/itemProps3.xml><?xml version="1.0" encoding="utf-8"?>
<ds:datastoreItem xmlns:ds="http://schemas.openxmlformats.org/officeDocument/2006/customXml" ds:itemID="{B53EAFF7-A04C-446C-A65C-957BB65C7235}">
  <ds:schemaRefs>
    <ds:schemaRef ds:uri="http://purl.org/dc/terms/"/>
    <ds:schemaRef ds:uri="http://schemas.microsoft.com/office/2006/metadata/properties"/>
    <ds:schemaRef ds:uri="http://purl.org/dc/elements/1.1/"/>
    <ds:schemaRef ds:uri="d89691f8-253b-4d36-ba9f-d499179e04cb"/>
    <ds:schemaRef ds:uri="de227266-a5e0-4358-ba2b-c77b21747dbf"/>
    <ds:schemaRef ds:uri="http://schemas.microsoft.com/office/2006/documentManagement/types"/>
    <ds:schemaRef ds:uri="http://schemas.openxmlformats.org/package/2006/metadata/core-properties"/>
    <ds:schemaRef ds:uri="http://www.w3.org/XML/1998/namespace"/>
    <ds:schemaRef ds:uri="http://schemas.microsoft.com/office/infopath/2007/PartnerControl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AT Workshop IMLI</Template>
  <TotalTime>17692</TotalTime>
  <Words>1078</Words>
  <Application>Microsoft Office PowerPoint</Application>
  <PresentationFormat>Widescreen</PresentationFormat>
  <Paragraphs>214</Paragraphs>
  <Slides>43</Slides>
  <Notes>7</Notes>
  <HiddenSlides>0</HiddenSlides>
  <MMClips>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43</vt:i4>
      </vt:variant>
    </vt:vector>
  </HeadingPairs>
  <TitlesOfParts>
    <vt:vector size="48" baseType="lpstr">
      <vt:lpstr>MS PGothic</vt:lpstr>
      <vt:lpstr>Arial</vt:lpstr>
      <vt:lpstr>Calibri</vt:lpstr>
      <vt:lpstr>Lucida Sans</vt:lpstr>
      <vt:lpstr>Custom Design</vt:lpstr>
      <vt:lpstr>Parkinson’s Ireland   Assistive Technology Webinar</vt:lpstr>
      <vt:lpstr>Agenda</vt:lpstr>
      <vt:lpstr>What does AT mean to AT users?</vt:lpstr>
      <vt:lpstr>What do we mean when we talk about Assistive Technology? </vt:lpstr>
      <vt:lpstr>Definition of Assistive Technology</vt:lpstr>
      <vt:lpstr>Definition of Assistive Technology – World Health Organization</vt:lpstr>
      <vt:lpstr>Digital Assistive Technology</vt:lpstr>
      <vt:lpstr>Who can benefit from  Assistive Technology?</vt:lpstr>
      <vt:lpstr>Technology trends</vt:lpstr>
      <vt:lpstr>Using Digital Devices</vt:lpstr>
      <vt:lpstr>Phones</vt:lpstr>
      <vt:lpstr>Larger button overlays - Android</vt:lpstr>
      <vt:lpstr>Non “Smart Phones”</vt:lpstr>
      <vt:lpstr>On your computer or tablet</vt:lpstr>
      <vt:lpstr>Typing</vt:lpstr>
      <vt:lpstr>Keyboard Shortcuts</vt:lpstr>
      <vt:lpstr>Hardware Options</vt:lpstr>
      <vt:lpstr>Mouse Cursor Adjustments</vt:lpstr>
      <vt:lpstr>Alternative Types of Mice</vt:lpstr>
      <vt:lpstr>SteadyMouse Software </vt:lpstr>
      <vt:lpstr>AMAneo BTI Mouse Adapter</vt:lpstr>
      <vt:lpstr>Speech Recognition</vt:lpstr>
      <vt:lpstr>Speech Recognition – What is it?</vt:lpstr>
      <vt:lpstr>Types of Voice Recognition</vt:lpstr>
      <vt:lpstr>Computer-Based Speech Recognition</vt:lpstr>
      <vt:lpstr>Voice  - Amplification</vt:lpstr>
      <vt:lpstr>Voice Rate and Monitoring</vt:lpstr>
      <vt:lpstr>Reminders and Organisation</vt:lpstr>
      <vt:lpstr>Reminders: Options</vt:lpstr>
      <vt:lpstr>Checklists/Notes</vt:lpstr>
      <vt:lpstr>SmartHome Technologies</vt:lpstr>
      <vt:lpstr>Smart homes – What can you control?</vt:lpstr>
      <vt:lpstr>Example of a Smarthome</vt:lpstr>
      <vt:lpstr>What does Independent Living mean?</vt:lpstr>
      <vt:lpstr>Home security</vt:lpstr>
      <vt:lpstr>Light and ventilation</vt:lpstr>
      <vt:lpstr>Appliance controls</vt:lpstr>
      <vt:lpstr>More Traditional Environmental controls</vt:lpstr>
      <vt:lpstr>Entertainment controls</vt:lpstr>
      <vt:lpstr>Safety while out and about</vt:lpstr>
      <vt:lpstr>Traditional monitoring systems</vt:lpstr>
      <vt:lpstr>For further connection:  enableireland.ie/at enableirelandat.ie: range of e learning courses: free, paid, accredited Atandme.com Freedomtech.ie  @atandme @freedomtech_irl  youtube.com/enableirelandat </vt:lpstr>
      <vt:lpstr>Please complete our feedback survey at the link below:</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What-is-AT</dc:title>
  <dc:creator>Karl O'Keeffe;Juliann Bergin</dc:creator>
  <cp:lastModifiedBy>Juliann Bergin</cp:lastModifiedBy>
  <cp:revision>90</cp:revision>
  <dcterms:created xsi:type="dcterms:W3CDTF">2017-11-13T16:39:48Z</dcterms:created>
  <dcterms:modified xsi:type="dcterms:W3CDTF">2024-09-12T09:53:39Z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0x0101004D3CFCEC2EEF914786C28E52F9379916</vt:lpwstr>
  </property>
</Properties>
</file>